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4"/>
  </p:notesMasterIdLst>
  <p:sldIdLst>
    <p:sldId id="257" r:id="rId2"/>
    <p:sldId id="258" r:id="rId3"/>
    <p:sldId id="259" r:id="rId4"/>
    <p:sldId id="261" r:id="rId5"/>
    <p:sldId id="279" r:id="rId6"/>
    <p:sldId id="270" r:id="rId7"/>
    <p:sldId id="281" r:id="rId8"/>
    <p:sldId id="287" r:id="rId9"/>
    <p:sldId id="288" r:id="rId10"/>
    <p:sldId id="311" r:id="rId11"/>
    <p:sldId id="289" r:id="rId12"/>
    <p:sldId id="297" r:id="rId13"/>
    <p:sldId id="312" r:id="rId14"/>
    <p:sldId id="285" r:id="rId15"/>
    <p:sldId id="296" r:id="rId16"/>
    <p:sldId id="291" r:id="rId17"/>
    <p:sldId id="304" r:id="rId18"/>
    <p:sldId id="313" r:id="rId19"/>
    <p:sldId id="300" r:id="rId20"/>
    <p:sldId id="299" r:id="rId21"/>
    <p:sldId id="305" r:id="rId22"/>
    <p:sldId id="308" r:id="rId23"/>
    <p:sldId id="282" r:id="rId24"/>
    <p:sldId id="314" r:id="rId25"/>
    <p:sldId id="315" r:id="rId26"/>
    <p:sldId id="316" r:id="rId27"/>
    <p:sldId id="309" r:id="rId28"/>
    <p:sldId id="310" r:id="rId29"/>
    <p:sldId id="319" r:id="rId30"/>
    <p:sldId id="283" r:id="rId31"/>
    <p:sldId id="318" r:id="rId32"/>
    <p:sldId id="274" r:id="rId3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218" autoAdjust="0"/>
    <p:restoredTop sz="95587" autoAdjust="0"/>
  </p:normalViewPr>
  <p:slideViewPr>
    <p:cSldViewPr>
      <p:cViewPr varScale="1">
        <p:scale>
          <a:sx n="110" d="100"/>
          <a:sy n="110" d="100"/>
        </p:scale>
        <p:origin x="1782" y="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49D3F9-3552-475E-B3CF-093483E312C0}" type="datetimeFigureOut">
              <a:rPr lang="en-US" smtClean="0"/>
              <a:t>8/17/2019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1B95C6-0EDB-4092-BD65-3DDCD53FCE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7632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1B95C6-0EDB-4092-BD65-3DDCD53FCE5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57538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1B95C6-0EDB-4092-BD65-3DDCD53FCE5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2034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1B95C6-0EDB-4092-BD65-3DDCD53FCE5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9785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1B95C6-0EDB-4092-BD65-3DDCD53FCE5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6611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1B95C6-0EDB-4092-BD65-3DDCD53FCE5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7457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1B95C6-0EDB-4092-BD65-3DDCD53FCE5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192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B95C6-0EDB-4092-BD65-3DDCD53FCE5A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3659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 bwMode="black">
          <a:xfrm>
            <a:off x="304800" y="1295400"/>
            <a:ext cx="5257800" cy="1470025"/>
          </a:xfrm>
        </p:spPr>
        <p:txBody>
          <a:bodyPr/>
          <a:lstStyle>
            <a:lvl1pPr algn="l">
              <a:defRPr sz="48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altLang="en-US" noProof="0"/>
              <a:t>Click to edit Master title style</a:t>
            </a:r>
            <a:endParaRPr lang="en-US" altLang="en-US" noProof="0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04801" y="2819400"/>
            <a:ext cx="4876800" cy="457200"/>
          </a:xfrm>
        </p:spPr>
        <p:txBody>
          <a:bodyPr/>
          <a:lstStyle>
            <a:lvl1pPr marL="0" indent="0" algn="dist">
              <a:buFontTx/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altLang="en-US" noProof="0"/>
              <a:t>Click to edit Master subtitle style</a:t>
            </a:r>
            <a:endParaRPr lang="en-US" alt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</p:spPr>
        <p:txBody>
          <a:bodyPr/>
          <a:lstStyle/>
          <a:p>
            <a:fld id="{3CA47338-0426-4DF9-83CE-F1095183F4B5}" type="slidenum">
              <a:rPr lang="en-US" smtClean="0"/>
              <a:t>‹#›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7269" y="5434014"/>
            <a:ext cx="2657475" cy="838200"/>
          </a:xfrm>
          <a:prstGeom prst="rect">
            <a:avLst/>
          </a:prstGeom>
        </p:spPr>
      </p:pic>
    </p:spTree>
  </p:cSld>
  <p:clrMapOvr>
    <a:masterClrMapping/>
  </p:clrMapOvr>
  <p:transition spd="slow">
    <p:randomBar dir="vert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30200"/>
            <a:ext cx="8229600" cy="736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295400"/>
            <a:ext cx="4038600" cy="48387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95400"/>
            <a:ext cx="4038600" cy="48387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3CA47338-0426-4DF9-83CE-F1095183F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6739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30200"/>
            <a:ext cx="8229600" cy="736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hart Placeholder 2"/>
          <p:cNvSpPr>
            <a:spLocks noGrp="1"/>
          </p:cNvSpPr>
          <p:nvPr>
            <p:ph type="chart" idx="1"/>
          </p:nvPr>
        </p:nvSpPr>
        <p:spPr>
          <a:xfrm>
            <a:off x="457200" y="1295400"/>
            <a:ext cx="8229600" cy="483870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3CA47338-0426-4DF9-83CE-F1095183F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3528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30200"/>
            <a:ext cx="8229600" cy="736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295400"/>
            <a:ext cx="8229600" cy="4838700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3CA47338-0426-4DF9-83CE-F1095183F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9337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>
              <a:buFontTx/>
              <a:buBlip>
                <a:blip r:embed="rId2"/>
              </a:buBlip>
              <a:defRPr/>
            </a:lvl1pPr>
            <a:lvl2pPr marL="742950" indent="-285750">
              <a:buClr>
                <a:schemeClr val="bg2">
                  <a:lumMod val="50000"/>
                </a:schemeClr>
              </a:buClr>
              <a:buFont typeface="Wingdings" pitchFamily="2" charset="2"/>
              <a:buChar char="§"/>
              <a:defRPr>
                <a:solidFill>
                  <a:schemeClr val="bg2">
                    <a:lumMod val="50000"/>
                  </a:schemeClr>
                </a:solidFill>
              </a:defRPr>
            </a:lvl2pPr>
            <a:lvl3pPr marL="1143000" indent="-228600">
              <a:buSzPct val="85000"/>
              <a:buFont typeface="Courier New" pitchFamily="49" charset="0"/>
              <a:buChar char="o"/>
              <a:defRPr>
                <a:solidFill>
                  <a:schemeClr val="bg2">
                    <a:lumMod val="75000"/>
                  </a:schemeClr>
                </a:solidFill>
              </a:defRPr>
            </a:lvl3pPr>
            <a:lvl4pPr marL="1600200" indent="-228600">
              <a:buFont typeface="Arial" pitchFamily="34" charset="0"/>
              <a:buChar char="•"/>
              <a:defRPr>
                <a:solidFill>
                  <a:schemeClr val="bg2">
                    <a:lumMod val="75000"/>
                  </a:schemeClr>
                </a:solidFill>
              </a:defRPr>
            </a:lvl4pPr>
            <a:lvl5pPr>
              <a:defRPr>
                <a:solidFill>
                  <a:schemeClr val="bg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</p:spPr>
        <p:txBody>
          <a:bodyPr/>
          <a:lstStyle/>
          <a:p>
            <a:fld id="{3CA47338-0426-4DF9-83CE-F1095183F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147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3CA47338-0426-4DF9-83CE-F1095183F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2254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3CA47338-0426-4DF9-83CE-F1095183F4B5}" type="slidenum">
              <a:rPr lang="en-US" smtClean="0"/>
              <a:t>‹#›</a:t>
            </a:fld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990600" y="1981200"/>
            <a:ext cx="3200400" cy="685800"/>
          </a:xfrm>
        </p:spPr>
        <p:txBody>
          <a:bodyPr/>
          <a:lstStyle>
            <a:lvl1pPr marL="342900" indent="-342900">
              <a:buFontTx/>
              <a:buBlip>
                <a:blip r:embed="rId2"/>
              </a:buBlip>
              <a:defRPr sz="2000"/>
            </a:lvl1pPr>
            <a:lvl2pPr marL="742950" indent="-285750">
              <a:buClr>
                <a:schemeClr val="bg2">
                  <a:lumMod val="50000"/>
                </a:schemeClr>
              </a:buClr>
              <a:buFont typeface="Wingdings" pitchFamily="2" charset="2"/>
              <a:buChar char="§"/>
              <a:defRPr>
                <a:solidFill>
                  <a:schemeClr val="bg2">
                    <a:lumMod val="50000"/>
                  </a:schemeClr>
                </a:solidFill>
              </a:defRPr>
            </a:lvl2pPr>
            <a:lvl3pPr marL="1143000" indent="-228600">
              <a:buSzPct val="85000"/>
              <a:buFont typeface="Courier New" pitchFamily="49" charset="0"/>
              <a:buChar char="o"/>
              <a:defRPr>
                <a:solidFill>
                  <a:schemeClr val="bg2">
                    <a:lumMod val="75000"/>
                  </a:schemeClr>
                </a:solidFill>
              </a:defRPr>
            </a:lvl3pPr>
            <a:lvl4pPr marL="1600200" indent="-228600">
              <a:buFont typeface="Arial" pitchFamily="34" charset="0"/>
              <a:buChar char="•"/>
              <a:defRPr>
                <a:solidFill>
                  <a:schemeClr val="bg2">
                    <a:lumMod val="75000"/>
                  </a:schemeClr>
                </a:solidFill>
              </a:defRPr>
            </a:lvl4pPr>
            <a:lvl5pPr>
              <a:defRPr>
                <a:solidFill>
                  <a:schemeClr val="bg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3"/>
          </p:nvPr>
        </p:nvSpPr>
        <p:spPr>
          <a:xfrm>
            <a:off x="990600" y="2819400"/>
            <a:ext cx="3200400" cy="685800"/>
          </a:xfrm>
        </p:spPr>
        <p:txBody>
          <a:bodyPr/>
          <a:lstStyle>
            <a:lvl1pPr marL="342900" indent="-342900">
              <a:buFontTx/>
              <a:buBlip>
                <a:blip r:embed="rId2"/>
              </a:buBlip>
              <a:defRPr sz="2000"/>
            </a:lvl1pPr>
            <a:lvl2pPr marL="742950" indent="-285750">
              <a:buClr>
                <a:schemeClr val="bg2">
                  <a:lumMod val="50000"/>
                </a:schemeClr>
              </a:buClr>
              <a:buFont typeface="Wingdings" pitchFamily="2" charset="2"/>
              <a:buChar char="§"/>
              <a:defRPr>
                <a:solidFill>
                  <a:schemeClr val="bg2">
                    <a:lumMod val="50000"/>
                  </a:schemeClr>
                </a:solidFill>
              </a:defRPr>
            </a:lvl2pPr>
            <a:lvl3pPr marL="1143000" indent="-228600">
              <a:buSzPct val="85000"/>
              <a:buFont typeface="Courier New" pitchFamily="49" charset="0"/>
              <a:buChar char="o"/>
              <a:defRPr>
                <a:solidFill>
                  <a:schemeClr val="bg2">
                    <a:lumMod val="75000"/>
                  </a:schemeClr>
                </a:solidFill>
              </a:defRPr>
            </a:lvl3pPr>
            <a:lvl4pPr marL="1600200" indent="-228600">
              <a:buFont typeface="Arial" pitchFamily="34" charset="0"/>
              <a:buChar char="•"/>
              <a:defRPr>
                <a:solidFill>
                  <a:schemeClr val="bg2">
                    <a:lumMod val="75000"/>
                  </a:schemeClr>
                </a:solidFill>
              </a:defRPr>
            </a:lvl4pPr>
            <a:lvl5pPr>
              <a:defRPr>
                <a:solidFill>
                  <a:schemeClr val="bg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4"/>
          </p:nvPr>
        </p:nvSpPr>
        <p:spPr>
          <a:xfrm>
            <a:off x="990600" y="3657600"/>
            <a:ext cx="3200400" cy="685800"/>
          </a:xfrm>
        </p:spPr>
        <p:txBody>
          <a:bodyPr/>
          <a:lstStyle>
            <a:lvl1pPr marL="342900" indent="-342900">
              <a:buFontTx/>
              <a:buBlip>
                <a:blip r:embed="rId2"/>
              </a:buBlip>
              <a:defRPr sz="2000"/>
            </a:lvl1pPr>
            <a:lvl2pPr marL="742950" indent="-285750">
              <a:buClr>
                <a:schemeClr val="bg2">
                  <a:lumMod val="50000"/>
                </a:schemeClr>
              </a:buClr>
              <a:buFont typeface="Wingdings" pitchFamily="2" charset="2"/>
              <a:buChar char="§"/>
              <a:defRPr>
                <a:solidFill>
                  <a:schemeClr val="bg2">
                    <a:lumMod val="50000"/>
                  </a:schemeClr>
                </a:solidFill>
              </a:defRPr>
            </a:lvl2pPr>
            <a:lvl3pPr marL="1143000" indent="-228600">
              <a:buSzPct val="85000"/>
              <a:buFont typeface="Courier New" pitchFamily="49" charset="0"/>
              <a:buChar char="o"/>
              <a:defRPr>
                <a:solidFill>
                  <a:schemeClr val="bg2">
                    <a:lumMod val="75000"/>
                  </a:schemeClr>
                </a:solidFill>
              </a:defRPr>
            </a:lvl3pPr>
            <a:lvl4pPr marL="1600200" indent="-228600">
              <a:buFont typeface="Arial" pitchFamily="34" charset="0"/>
              <a:buChar char="•"/>
              <a:defRPr>
                <a:solidFill>
                  <a:schemeClr val="bg2">
                    <a:lumMod val="75000"/>
                  </a:schemeClr>
                </a:solidFill>
              </a:defRPr>
            </a:lvl4pPr>
            <a:lvl5pPr>
              <a:defRPr>
                <a:solidFill>
                  <a:schemeClr val="bg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5"/>
          </p:nvPr>
        </p:nvSpPr>
        <p:spPr>
          <a:xfrm>
            <a:off x="990600" y="4495800"/>
            <a:ext cx="3200400" cy="685800"/>
          </a:xfrm>
        </p:spPr>
        <p:txBody>
          <a:bodyPr/>
          <a:lstStyle>
            <a:lvl1pPr marL="342900" indent="-342900">
              <a:buFontTx/>
              <a:buBlip>
                <a:blip r:embed="rId2"/>
              </a:buBlip>
              <a:defRPr sz="2000"/>
            </a:lvl1pPr>
            <a:lvl2pPr marL="742950" indent="-285750">
              <a:buClr>
                <a:schemeClr val="bg2">
                  <a:lumMod val="50000"/>
                </a:schemeClr>
              </a:buClr>
              <a:buFont typeface="Wingdings" pitchFamily="2" charset="2"/>
              <a:buChar char="§"/>
              <a:defRPr>
                <a:solidFill>
                  <a:schemeClr val="bg2">
                    <a:lumMod val="50000"/>
                  </a:schemeClr>
                </a:solidFill>
              </a:defRPr>
            </a:lvl2pPr>
            <a:lvl3pPr marL="1143000" indent="-228600">
              <a:buSzPct val="85000"/>
              <a:buFont typeface="Courier New" pitchFamily="49" charset="0"/>
              <a:buChar char="o"/>
              <a:defRPr>
                <a:solidFill>
                  <a:schemeClr val="bg2">
                    <a:lumMod val="75000"/>
                  </a:schemeClr>
                </a:solidFill>
              </a:defRPr>
            </a:lvl3pPr>
            <a:lvl4pPr marL="1600200" indent="-228600">
              <a:buFont typeface="Arial" pitchFamily="34" charset="0"/>
              <a:buChar char="•"/>
              <a:defRPr>
                <a:solidFill>
                  <a:schemeClr val="bg2">
                    <a:lumMod val="75000"/>
                  </a:schemeClr>
                </a:solidFill>
              </a:defRPr>
            </a:lvl4pPr>
            <a:lvl5pPr>
              <a:defRPr>
                <a:solidFill>
                  <a:schemeClr val="bg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8"/>
          </p:nvPr>
        </p:nvSpPr>
        <p:spPr>
          <a:xfrm>
            <a:off x="4227414" y="1981200"/>
            <a:ext cx="3200400" cy="685800"/>
          </a:xfrm>
        </p:spPr>
        <p:txBody>
          <a:bodyPr/>
          <a:lstStyle>
            <a:lvl1pPr marL="342900" indent="-342900">
              <a:buFontTx/>
              <a:buBlip>
                <a:blip r:embed="rId2"/>
              </a:buBlip>
              <a:defRPr sz="2000"/>
            </a:lvl1pPr>
            <a:lvl2pPr marL="742950" indent="-285750">
              <a:buClr>
                <a:schemeClr val="bg2">
                  <a:lumMod val="50000"/>
                </a:schemeClr>
              </a:buClr>
              <a:buFont typeface="Wingdings" pitchFamily="2" charset="2"/>
              <a:buChar char="§"/>
              <a:defRPr>
                <a:solidFill>
                  <a:schemeClr val="bg2">
                    <a:lumMod val="50000"/>
                  </a:schemeClr>
                </a:solidFill>
              </a:defRPr>
            </a:lvl2pPr>
            <a:lvl3pPr marL="1143000" indent="-228600">
              <a:buSzPct val="85000"/>
              <a:buFont typeface="Courier New" pitchFamily="49" charset="0"/>
              <a:buChar char="o"/>
              <a:defRPr>
                <a:solidFill>
                  <a:schemeClr val="bg2">
                    <a:lumMod val="75000"/>
                  </a:schemeClr>
                </a:solidFill>
              </a:defRPr>
            </a:lvl3pPr>
            <a:lvl4pPr marL="1600200" indent="-228600">
              <a:buFont typeface="Arial" pitchFamily="34" charset="0"/>
              <a:buChar char="•"/>
              <a:defRPr>
                <a:solidFill>
                  <a:schemeClr val="bg2">
                    <a:lumMod val="75000"/>
                  </a:schemeClr>
                </a:solidFill>
              </a:defRPr>
            </a:lvl4pPr>
            <a:lvl5pPr>
              <a:defRPr>
                <a:solidFill>
                  <a:schemeClr val="bg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9"/>
          </p:nvPr>
        </p:nvSpPr>
        <p:spPr>
          <a:xfrm>
            <a:off x="4227414" y="2819400"/>
            <a:ext cx="3200400" cy="685800"/>
          </a:xfrm>
        </p:spPr>
        <p:txBody>
          <a:bodyPr/>
          <a:lstStyle>
            <a:lvl1pPr marL="342900" indent="-342900">
              <a:buFontTx/>
              <a:buBlip>
                <a:blip r:embed="rId2"/>
              </a:buBlip>
              <a:defRPr sz="2000"/>
            </a:lvl1pPr>
            <a:lvl2pPr marL="742950" indent="-285750">
              <a:buClr>
                <a:schemeClr val="bg2">
                  <a:lumMod val="50000"/>
                </a:schemeClr>
              </a:buClr>
              <a:buFont typeface="Wingdings" pitchFamily="2" charset="2"/>
              <a:buChar char="§"/>
              <a:defRPr>
                <a:solidFill>
                  <a:schemeClr val="bg2">
                    <a:lumMod val="50000"/>
                  </a:schemeClr>
                </a:solidFill>
              </a:defRPr>
            </a:lvl2pPr>
            <a:lvl3pPr marL="1143000" indent="-228600">
              <a:buSzPct val="85000"/>
              <a:buFont typeface="Courier New" pitchFamily="49" charset="0"/>
              <a:buChar char="o"/>
              <a:defRPr>
                <a:solidFill>
                  <a:schemeClr val="bg2">
                    <a:lumMod val="75000"/>
                  </a:schemeClr>
                </a:solidFill>
              </a:defRPr>
            </a:lvl3pPr>
            <a:lvl4pPr marL="1600200" indent="-228600">
              <a:buFont typeface="Arial" pitchFamily="34" charset="0"/>
              <a:buChar char="•"/>
              <a:defRPr>
                <a:solidFill>
                  <a:schemeClr val="bg2">
                    <a:lumMod val="75000"/>
                  </a:schemeClr>
                </a:solidFill>
              </a:defRPr>
            </a:lvl4pPr>
            <a:lvl5pPr>
              <a:defRPr>
                <a:solidFill>
                  <a:schemeClr val="bg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20"/>
          </p:nvPr>
        </p:nvSpPr>
        <p:spPr>
          <a:xfrm>
            <a:off x="4227414" y="3657600"/>
            <a:ext cx="3200400" cy="685800"/>
          </a:xfrm>
        </p:spPr>
        <p:txBody>
          <a:bodyPr/>
          <a:lstStyle>
            <a:lvl1pPr marL="342900" indent="-342900">
              <a:buFontTx/>
              <a:buBlip>
                <a:blip r:embed="rId2"/>
              </a:buBlip>
              <a:defRPr sz="2000"/>
            </a:lvl1pPr>
            <a:lvl2pPr marL="742950" indent="-285750">
              <a:buClr>
                <a:schemeClr val="bg2">
                  <a:lumMod val="50000"/>
                </a:schemeClr>
              </a:buClr>
              <a:buFont typeface="Wingdings" pitchFamily="2" charset="2"/>
              <a:buChar char="§"/>
              <a:defRPr>
                <a:solidFill>
                  <a:schemeClr val="bg2">
                    <a:lumMod val="50000"/>
                  </a:schemeClr>
                </a:solidFill>
              </a:defRPr>
            </a:lvl2pPr>
            <a:lvl3pPr marL="1143000" indent="-228600">
              <a:buSzPct val="85000"/>
              <a:buFont typeface="Courier New" pitchFamily="49" charset="0"/>
              <a:buChar char="o"/>
              <a:defRPr>
                <a:solidFill>
                  <a:schemeClr val="bg2">
                    <a:lumMod val="75000"/>
                  </a:schemeClr>
                </a:solidFill>
              </a:defRPr>
            </a:lvl3pPr>
            <a:lvl4pPr marL="1600200" indent="-228600">
              <a:buFont typeface="Arial" pitchFamily="34" charset="0"/>
              <a:buChar char="•"/>
              <a:defRPr>
                <a:solidFill>
                  <a:schemeClr val="bg2">
                    <a:lumMod val="75000"/>
                  </a:schemeClr>
                </a:solidFill>
              </a:defRPr>
            </a:lvl4pPr>
            <a:lvl5pPr>
              <a:defRPr>
                <a:solidFill>
                  <a:schemeClr val="bg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idx="21"/>
          </p:nvPr>
        </p:nvSpPr>
        <p:spPr>
          <a:xfrm>
            <a:off x="4227414" y="4495800"/>
            <a:ext cx="3200400" cy="685800"/>
          </a:xfrm>
        </p:spPr>
        <p:txBody>
          <a:bodyPr/>
          <a:lstStyle>
            <a:lvl1pPr marL="342900" indent="-342900">
              <a:buFontTx/>
              <a:buBlip>
                <a:blip r:embed="rId2"/>
              </a:buBlip>
              <a:defRPr sz="2000"/>
            </a:lvl1pPr>
            <a:lvl2pPr marL="742950" indent="-285750">
              <a:buClr>
                <a:schemeClr val="bg2">
                  <a:lumMod val="50000"/>
                </a:schemeClr>
              </a:buClr>
              <a:buFont typeface="Wingdings" pitchFamily="2" charset="2"/>
              <a:buChar char="§"/>
              <a:defRPr>
                <a:solidFill>
                  <a:schemeClr val="bg2">
                    <a:lumMod val="50000"/>
                  </a:schemeClr>
                </a:solidFill>
              </a:defRPr>
            </a:lvl2pPr>
            <a:lvl3pPr marL="1143000" indent="-228600">
              <a:buSzPct val="85000"/>
              <a:buFont typeface="Courier New" pitchFamily="49" charset="0"/>
              <a:buChar char="o"/>
              <a:defRPr>
                <a:solidFill>
                  <a:schemeClr val="bg2">
                    <a:lumMod val="75000"/>
                  </a:schemeClr>
                </a:solidFill>
              </a:defRPr>
            </a:lvl3pPr>
            <a:lvl4pPr marL="1600200" indent="-228600">
              <a:buFont typeface="Arial" pitchFamily="34" charset="0"/>
              <a:buChar char="•"/>
              <a:defRPr>
                <a:solidFill>
                  <a:schemeClr val="bg2">
                    <a:lumMod val="75000"/>
                  </a:schemeClr>
                </a:solidFill>
              </a:defRPr>
            </a:lvl4pPr>
            <a:lvl5pPr>
              <a:defRPr>
                <a:solidFill>
                  <a:schemeClr val="bg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266780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3CA47338-0426-4DF9-83CE-F1095183F4B5}" type="slidenum">
              <a:rPr lang="en-US" smtClean="0"/>
              <a:t>‹#›</a:t>
            </a:fld>
            <a:endParaRPr lang="en-US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990600" y="1600200"/>
            <a:ext cx="6629400" cy="685800"/>
          </a:xfrm>
        </p:spPr>
        <p:txBody>
          <a:bodyPr/>
          <a:lstStyle>
            <a:lvl1pPr marL="342900" indent="-342900">
              <a:buFontTx/>
              <a:buBlip>
                <a:blip r:embed="rId2"/>
              </a:buBlip>
              <a:defRPr sz="2000"/>
            </a:lvl1pPr>
            <a:lvl2pPr marL="742950" indent="-285750">
              <a:buClr>
                <a:schemeClr val="bg2">
                  <a:lumMod val="50000"/>
                </a:schemeClr>
              </a:buClr>
              <a:buFont typeface="Wingdings" pitchFamily="2" charset="2"/>
              <a:buChar char="§"/>
              <a:defRPr>
                <a:solidFill>
                  <a:schemeClr val="bg2">
                    <a:lumMod val="50000"/>
                  </a:schemeClr>
                </a:solidFill>
              </a:defRPr>
            </a:lvl2pPr>
            <a:lvl3pPr marL="1143000" indent="-228600">
              <a:buSzPct val="85000"/>
              <a:buFont typeface="Courier New" pitchFamily="49" charset="0"/>
              <a:buChar char="o"/>
              <a:defRPr>
                <a:solidFill>
                  <a:schemeClr val="bg2">
                    <a:lumMod val="75000"/>
                  </a:schemeClr>
                </a:solidFill>
              </a:defRPr>
            </a:lvl3pPr>
            <a:lvl4pPr marL="1600200" indent="-228600">
              <a:buFont typeface="Arial" pitchFamily="34" charset="0"/>
              <a:buChar char="•"/>
              <a:defRPr>
                <a:solidFill>
                  <a:schemeClr val="bg2">
                    <a:lumMod val="75000"/>
                  </a:schemeClr>
                </a:solidFill>
              </a:defRPr>
            </a:lvl4pPr>
            <a:lvl5pPr>
              <a:defRPr>
                <a:solidFill>
                  <a:schemeClr val="bg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3"/>
          </p:nvPr>
        </p:nvSpPr>
        <p:spPr>
          <a:xfrm>
            <a:off x="990600" y="2296115"/>
            <a:ext cx="6629400" cy="685800"/>
          </a:xfrm>
        </p:spPr>
        <p:txBody>
          <a:bodyPr/>
          <a:lstStyle>
            <a:lvl1pPr marL="342900" indent="-342900">
              <a:buFontTx/>
              <a:buBlip>
                <a:blip r:embed="rId2"/>
              </a:buBlip>
              <a:defRPr sz="2000"/>
            </a:lvl1pPr>
            <a:lvl2pPr marL="742950" indent="-285750">
              <a:buClr>
                <a:schemeClr val="bg2">
                  <a:lumMod val="50000"/>
                </a:schemeClr>
              </a:buClr>
              <a:buFont typeface="Wingdings" pitchFamily="2" charset="2"/>
              <a:buChar char="§"/>
              <a:defRPr>
                <a:solidFill>
                  <a:schemeClr val="bg2">
                    <a:lumMod val="50000"/>
                  </a:schemeClr>
                </a:solidFill>
              </a:defRPr>
            </a:lvl2pPr>
            <a:lvl3pPr marL="1143000" indent="-228600">
              <a:buSzPct val="85000"/>
              <a:buFont typeface="Courier New" pitchFamily="49" charset="0"/>
              <a:buChar char="o"/>
              <a:defRPr>
                <a:solidFill>
                  <a:schemeClr val="bg2">
                    <a:lumMod val="75000"/>
                  </a:schemeClr>
                </a:solidFill>
              </a:defRPr>
            </a:lvl3pPr>
            <a:lvl4pPr marL="1600200" indent="-228600">
              <a:buFont typeface="Arial" pitchFamily="34" charset="0"/>
              <a:buChar char="•"/>
              <a:defRPr>
                <a:solidFill>
                  <a:schemeClr val="bg2">
                    <a:lumMod val="75000"/>
                  </a:schemeClr>
                </a:solidFill>
              </a:defRPr>
            </a:lvl4pPr>
            <a:lvl5pPr>
              <a:defRPr>
                <a:solidFill>
                  <a:schemeClr val="bg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4"/>
          </p:nvPr>
        </p:nvSpPr>
        <p:spPr>
          <a:xfrm>
            <a:off x="990600" y="2992030"/>
            <a:ext cx="6629400" cy="685800"/>
          </a:xfrm>
        </p:spPr>
        <p:txBody>
          <a:bodyPr/>
          <a:lstStyle>
            <a:lvl1pPr marL="342900" indent="-342900">
              <a:buFontTx/>
              <a:buBlip>
                <a:blip r:embed="rId2"/>
              </a:buBlip>
              <a:defRPr sz="2000"/>
            </a:lvl1pPr>
            <a:lvl2pPr marL="742950" indent="-285750">
              <a:buClr>
                <a:schemeClr val="bg2">
                  <a:lumMod val="50000"/>
                </a:schemeClr>
              </a:buClr>
              <a:buFont typeface="Wingdings" pitchFamily="2" charset="2"/>
              <a:buChar char="§"/>
              <a:defRPr>
                <a:solidFill>
                  <a:schemeClr val="bg2">
                    <a:lumMod val="50000"/>
                  </a:schemeClr>
                </a:solidFill>
              </a:defRPr>
            </a:lvl2pPr>
            <a:lvl3pPr marL="1143000" indent="-228600">
              <a:buSzPct val="85000"/>
              <a:buFont typeface="Courier New" pitchFamily="49" charset="0"/>
              <a:buChar char="o"/>
              <a:defRPr>
                <a:solidFill>
                  <a:schemeClr val="bg2">
                    <a:lumMod val="75000"/>
                  </a:schemeClr>
                </a:solidFill>
              </a:defRPr>
            </a:lvl3pPr>
            <a:lvl4pPr marL="1600200" indent="-228600">
              <a:buFont typeface="Arial" pitchFamily="34" charset="0"/>
              <a:buChar char="•"/>
              <a:defRPr>
                <a:solidFill>
                  <a:schemeClr val="bg2">
                    <a:lumMod val="75000"/>
                  </a:schemeClr>
                </a:solidFill>
              </a:defRPr>
            </a:lvl4pPr>
            <a:lvl5pPr>
              <a:defRPr>
                <a:solidFill>
                  <a:schemeClr val="bg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5"/>
          </p:nvPr>
        </p:nvSpPr>
        <p:spPr>
          <a:xfrm>
            <a:off x="990600" y="3663669"/>
            <a:ext cx="6629400" cy="685800"/>
          </a:xfrm>
        </p:spPr>
        <p:txBody>
          <a:bodyPr/>
          <a:lstStyle>
            <a:lvl1pPr marL="342900" indent="-342900">
              <a:buFontTx/>
              <a:buBlip>
                <a:blip r:embed="rId2"/>
              </a:buBlip>
              <a:defRPr sz="2000"/>
            </a:lvl1pPr>
            <a:lvl2pPr marL="742950" indent="-285750">
              <a:buClr>
                <a:schemeClr val="bg2">
                  <a:lumMod val="50000"/>
                </a:schemeClr>
              </a:buClr>
              <a:buFont typeface="Wingdings" pitchFamily="2" charset="2"/>
              <a:buChar char="§"/>
              <a:defRPr>
                <a:solidFill>
                  <a:schemeClr val="bg2">
                    <a:lumMod val="50000"/>
                  </a:schemeClr>
                </a:solidFill>
              </a:defRPr>
            </a:lvl2pPr>
            <a:lvl3pPr marL="1143000" indent="-228600">
              <a:buSzPct val="85000"/>
              <a:buFont typeface="Courier New" pitchFamily="49" charset="0"/>
              <a:buChar char="o"/>
              <a:defRPr>
                <a:solidFill>
                  <a:schemeClr val="bg2">
                    <a:lumMod val="75000"/>
                  </a:schemeClr>
                </a:solidFill>
              </a:defRPr>
            </a:lvl3pPr>
            <a:lvl4pPr marL="1600200" indent="-228600">
              <a:buFont typeface="Arial" pitchFamily="34" charset="0"/>
              <a:buChar char="•"/>
              <a:defRPr>
                <a:solidFill>
                  <a:schemeClr val="bg2">
                    <a:lumMod val="75000"/>
                  </a:schemeClr>
                </a:solidFill>
              </a:defRPr>
            </a:lvl4pPr>
            <a:lvl5pPr>
              <a:defRPr>
                <a:solidFill>
                  <a:schemeClr val="bg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6"/>
          </p:nvPr>
        </p:nvSpPr>
        <p:spPr>
          <a:xfrm>
            <a:off x="990600" y="4335308"/>
            <a:ext cx="6629400" cy="685800"/>
          </a:xfrm>
        </p:spPr>
        <p:txBody>
          <a:bodyPr/>
          <a:lstStyle>
            <a:lvl1pPr marL="342900" indent="-342900">
              <a:buFontTx/>
              <a:buBlip>
                <a:blip r:embed="rId2"/>
              </a:buBlip>
              <a:defRPr sz="2000"/>
            </a:lvl1pPr>
            <a:lvl2pPr marL="742950" indent="-285750">
              <a:buClr>
                <a:schemeClr val="bg2">
                  <a:lumMod val="50000"/>
                </a:schemeClr>
              </a:buClr>
              <a:buFont typeface="Wingdings" pitchFamily="2" charset="2"/>
              <a:buChar char="§"/>
              <a:defRPr>
                <a:solidFill>
                  <a:schemeClr val="bg2">
                    <a:lumMod val="50000"/>
                  </a:schemeClr>
                </a:solidFill>
              </a:defRPr>
            </a:lvl2pPr>
            <a:lvl3pPr marL="1143000" indent="-228600">
              <a:buSzPct val="85000"/>
              <a:buFont typeface="Courier New" pitchFamily="49" charset="0"/>
              <a:buChar char="o"/>
              <a:defRPr>
                <a:solidFill>
                  <a:schemeClr val="bg2">
                    <a:lumMod val="75000"/>
                  </a:schemeClr>
                </a:solidFill>
              </a:defRPr>
            </a:lvl3pPr>
            <a:lvl4pPr marL="1600200" indent="-228600">
              <a:buFont typeface="Arial" pitchFamily="34" charset="0"/>
              <a:buChar char="•"/>
              <a:defRPr>
                <a:solidFill>
                  <a:schemeClr val="bg2">
                    <a:lumMod val="75000"/>
                  </a:schemeClr>
                </a:solidFill>
              </a:defRPr>
            </a:lvl4pPr>
            <a:lvl5pPr>
              <a:defRPr>
                <a:solidFill>
                  <a:schemeClr val="bg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7"/>
          </p:nvPr>
        </p:nvSpPr>
        <p:spPr>
          <a:xfrm>
            <a:off x="990600" y="5031223"/>
            <a:ext cx="6629400" cy="685800"/>
          </a:xfrm>
        </p:spPr>
        <p:txBody>
          <a:bodyPr/>
          <a:lstStyle>
            <a:lvl1pPr marL="342900" indent="-342900">
              <a:buFontTx/>
              <a:buBlip>
                <a:blip r:embed="rId2"/>
              </a:buBlip>
              <a:defRPr sz="2000"/>
            </a:lvl1pPr>
            <a:lvl2pPr marL="742950" indent="-285750">
              <a:buClr>
                <a:schemeClr val="bg2">
                  <a:lumMod val="50000"/>
                </a:schemeClr>
              </a:buClr>
              <a:buFont typeface="Wingdings" pitchFamily="2" charset="2"/>
              <a:buChar char="§"/>
              <a:defRPr>
                <a:solidFill>
                  <a:schemeClr val="bg2">
                    <a:lumMod val="50000"/>
                  </a:schemeClr>
                </a:solidFill>
              </a:defRPr>
            </a:lvl2pPr>
            <a:lvl3pPr marL="1143000" indent="-228600">
              <a:buSzPct val="85000"/>
              <a:buFont typeface="Courier New" pitchFamily="49" charset="0"/>
              <a:buChar char="o"/>
              <a:defRPr>
                <a:solidFill>
                  <a:schemeClr val="bg2">
                    <a:lumMod val="75000"/>
                  </a:schemeClr>
                </a:solidFill>
              </a:defRPr>
            </a:lvl3pPr>
            <a:lvl4pPr marL="1600200" indent="-228600">
              <a:buFont typeface="Arial" pitchFamily="34" charset="0"/>
              <a:buChar char="•"/>
              <a:defRPr>
                <a:solidFill>
                  <a:schemeClr val="bg2">
                    <a:lumMod val="75000"/>
                  </a:schemeClr>
                </a:solidFill>
              </a:defRPr>
            </a:lvl4pPr>
            <a:lvl5pPr>
              <a:defRPr>
                <a:solidFill>
                  <a:schemeClr val="bg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322392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3CA47338-0426-4DF9-83CE-F1095183F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2909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3CA47338-0426-4DF9-83CE-F1095183F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0421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3CA47338-0426-4DF9-83CE-F1095183F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884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3CA47338-0426-4DF9-83CE-F1095183F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1333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18" Type="http://schemas.openxmlformats.org/officeDocument/2006/relationships/image" Target="../media/image5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6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47" name="Group 223"/>
          <p:cNvGrpSpPr>
            <a:grpSpLocks/>
          </p:cNvGrpSpPr>
          <p:nvPr/>
        </p:nvGrpSpPr>
        <p:grpSpPr bwMode="auto">
          <a:xfrm>
            <a:off x="-7939" y="-511175"/>
            <a:ext cx="9161464" cy="4397375"/>
            <a:chOff x="-5" y="-322"/>
            <a:chExt cx="5771" cy="2770"/>
          </a:xfrm>
        </p:grpSpPr>
        <p:sp>
          <p:nvSpPr>
            <p:cNvPr id="1223" name="Freeform 199"/>
            <p:cNvSpPr>
              <a:spLocks/>
            </p:cNvSpPr>
            <p:nvPr userDrawn="1"/>
          </p:nvSpPr>
          <p:spPr bwMode="gray">
            <a:xfrm>
              <a:off x="0" y="-322"/>
              <a:ext cx="5760" cy="2242"/>
            </a:xfrm>
            <a:custGeom>
              <a:avLst/>
              <a:gdLst>
                <a:gd name="T0" fmla="*/ 0 w 5760"/>
                <a:gd name="T1" fmla="*/ 576 h 2242"/>
                <a:gd name="T2" fmla="*/ 5760 w 5760"/>
                <a:gd name="T3" fmla="*/ 838 h 2242"/>
                <a:gd name="T4" fmla="*/ 5754 w 5760"/>
                <a:gd name="T5" fmla="*/ 2242 h 2242"/>
                <a:gd name="T6" fmla="*/ 0 w 5760"/>
                <a:gd name="T7" fmla="*/ 2206 h 2242"/>
                <a:gd name="T8" fmla="*/ 0 w 5760"/>
                <a:gd name="T9" fmla="*/ 576 h 2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60" h="2242">
                  <a:moveTo>
                    <a:pt x="0" y="576"/>
                  </a:moveTo>
                  <a:cubicBezTo>
                    <a:pt x="2892" y="0"/>
                    <a:pt x="5760" y="838"/>
                    <a:pt x="5760" y="838"/>
                  </a:cubicBezTo>
                  <a:lnTo>
                    <a:pt x="5754" y="2242"/>
                  </a:lnTo>
                  <a:lnTo>
                    <a:pt x="0" y="2206"/>
                  </a:lnTo>
                  <a:lnTo>
                    <a:pt x="0" y="576"/>
                  </a:lnTo>
                  <a:close/>
                </a:path>
              </a:pathLst>
            </a:custGeom>
            <a:gradFill rotWithShape="1">
              <a:gsLst>
                <a:gs pos="0">
                  <a:schemeClr val="accent2">
                    <a:alpha val="70000"/>
                  </a:schemeClr>
                </a:gs>
                <a:gs pos="100000">
                  <a:schemeClr val="accent2">
                    <a:gamma/>
                    <a:tint val="0"/>
                    <a:invGamma/>
                  </a:scheme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245" name="Picture 221" descr="5"/>
            <p:cNvPicPr>
              <a:picLocks noChangeAspect="1" noChangeArrowheads="1"/>
            </p:cNvPicPr>
            <p:nvPr userDrawn="1"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5" y="48"/>
              <a:ext cx="5771" cy="23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26" name="Freeform 202"/>
            <p:cNvSpPr>
              <a:spLocks/>
            </p:cNvSpPr>
            <p:nvPr userDrawn="1"/>
          </p:nvSpPr>
          <p:spPr bwMode="gray">
            <a:xfrm>
              <a:off x="0" y="0"/>
              <a:ext cx="5760" cy="759"/>
            </a:xfrm>
            <a:custGeom>
              <a:avLst/>
              <a:gdLst>
                <a:gd name="T0" fmla="*/ 0 w 5760"/>
                <a:gd name="T1" fmla="*/ 0 h 759"/>
                <a:gd name="T2" fmla="*/ 5760 w 5760"/>
                <a:gd name="T3" fmla="*/ 0 h 759"/>
                <a:gd name="T4" fmla="*/ 5760 w 5760"/>
                <a:gd name="T5" fmla="*/ 681 h 759"/>
                <a:gd name="T6" fmla="*/ 0 w 5760"/>
                <a:gd name="T7" fmla="*/ 471 h 759"/>
                <a:gd name="T8" fmla="*/ 0 w 5760"/>
                <a:gd name="T9" fmla="*/ 0 h 7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60" h="759">
                  <a:moveTo>
                    <a:pt x="0" y="0"/>
                  </a:moveTo>
                  <a:lnTo>
                    <a:pt x="5760" y="0"/>
                  </a:lnTo>
                  <a:lnTo>
                    <a:pt x="5760" y="681"/>
                  </a:lnTo>
                  <a:cubicBezTo>
                    <a:pt x="4800" y="759"/>
                    <a:pt x="1263" y="687"/>
                    <a:pt x="0" y="471"/>
                  </a:cubicBez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chemeClr val="accent5">
                    <a:lumMod val="68000"/>
                  </a:schemeClr>
                </a:gs>
                <a:gs pos="100000">
                  <a:schemeClr val="accent1">
                    <a:gamma/>
                    <a:tint val="28627"/>
                    <a:invGamma/>
                  </a:scheme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244" name="Picture 220" descr="4"/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09" y="0"/>
              <a:ext cx="3951" cy="7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42" name="Picture 218" descr="2"/>
            <p:cNvPicPr>
              <a:picLocks noChangeAspect="1" noChangeArrowheads="1"/>
            </p:cNvPicPr>
            <p:nvPr userDrawn="1"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70" y="0"/>
              <a:ext cx="3590" cy="7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39" name="Freeform 215"/>
            <p:cNvSpPr>
              <a:spLocks/>
            </p:cNvSpPr>
            <p:nvPr userDrawn="1"/>
          </p:nvSpPr>
          <p:spPr bwMode="gray">
            <a:xfrm>
              <a:off x="0" y="501"/>
              <a:ext cx="3067" cy="185"/>
            </a:xfrm>
            <a:custGeom>
              <a:avLst/>
              <a:gdLst>
                <a:gd name="T0" fmla="*/ 0 w 3067"/>
                <a:gd name="T1" fmla="*/ 0 h 185"/>
                <a:gd name="T2" fmla="*/ 0 w 3067"/>
                <a:gd name="T3" fmla="*/ 93 h 185"/>
                <a:gd name="T4" fmla="*/ 3067 w 3067"/>
                <a:gd name="T5" fmla="*/ 185 h 185"/>
                <a:gd name="T6" fmla="*/ 0 w 3067"/>
                <a:gd name="T7" fmla="*/ 0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67" h="185">
                  <a:moveTo>
                    <a:pt x="0" y="0"/>
                  </a:moveTo>
                  <a:cubicBezTo>
                    <a:pt x="0" y="46"/>
                    <a:pt x="0" y="93"/>
                    <a:pt x="0" y="93"/>
                  </a:cubicBezTo>
                  <a:cubicBezTo>
                    <a:pt x="882" y="165"/>
                    <a:pt x="3067" y="185"/>
                    <a:pt x="3067" y="185"/>
                  </a:cubicBezTo>
                  <a:cubicBezTo>
                    <a:pt x="3067" y="185"/>
                    <a:pt x="1028" y="12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chemeClr val="hlink">
                    <a:alpha val="70000"/>
                  </a:schemeClr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34" name="Freeform 210"/>
            <p:cNvSpPr>
              <a:spLocks/>
            </p:cNvSpPr>
            <p:nvPr userDrawn="1"/>
          </p:nvSpPr>
          <p:spPr bwMode="gray">
            <a:xfrm>
              <a:off x="0" y="205"/>
              <a:ext cx="5455" cy="2243"/>
            </a:xfrm>
            <a:custGeom>
              <a:avLst/>
              <a:gdLst>
                <a:gd name="T0" fmla="*/ 0 w 5455"/>
                <a:gd name="T1" fmla="*/ 652 h 2243"/>
                <a:gd name="T2" fmla="*/ 5 w 5455"/>
                <a:gd name="T3" fmla="*/ 2239 h 2243"/>
                <a:gd name="T4" fmla="*/ 5455 w 5455"/>
                <a:gd name="T5" fmla="*/ 2243 h 2243"/>
                <a:gd name="T6" fmla="*/ 0 w 5455"/>
                <a:gd name="T7" fmla="*/ 652 h 2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55" h="2243">
                  <a:moveTo>
                    <a:pt x="0" y="652"/>
                  </a:moveTo>
                  <a:lnTo>
                    <a:pt x="5" y="2239"/>
                  </a:lnTo>
                  <a:lnTo>
                    <a:pt x="5455" y="2243"/>
                  </a:lnTo>
                  <a:cubicBezTo>
                    <a:pt x="5267" y="1926"/>
                    <a:pt x="3560" y="0"/>
                    <a:pt x="0" y="65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243" name="Picture 219" descr="3"/>
            <p:cNvPicPr>
              <a:picLocks noChangeAspect="1" noChangeArrowheads="1"/>
            </p:cNvPicPr>
            <p:nvPr userDrawn="1"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93" y="0"/>
              <a:ext cx="3567" cy="6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gray">
          <a:xfrm>
            <a:off x="457200" y="1295400"/>
            <a:ext cx="8229600" cy="4838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  <a:endParaRPr lang="en-US" altLang="en-US" dirty="0"/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7200" y="330200"/>
            <a:ext cx="8229600" cy="736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  <a:endParaRPr lang="en-US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623317" y="632409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70C0"/>
                </a:solidFill>
              </a:defRPr>
            </a:lvl1pPr>
          </a:lstStyle>
          <a:p>
            <a:fld id="{3CA47338-0426-4DF9-83CE-F1095183F4B5}" type="slidenum">
              <a:rPr lang="en-US" smtClean="0"/>
              <a:t>‹#›</a:t>
            </a:fld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754" y="6212145"/>
            <a:ext cx="1600200" cy="504723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000" b="1" kern="1200">
          <a:solidFill>
            <a:srgbClr val="000000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000" b="1">
          <a:solidFill>
            <a:srgbClr val="000000"/>
          </a:solidFill>
          <a:latin typeface="Arial" panose="020B0604020202020204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000" b="1">
          <a:solidFill>
            <a:srgbClr val="000000"/>
          </a:solidFill>
          <a:latin typeface="Arial" panose="020B0604020202020204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000" b="1">
          <a:solidFill>
            <a:srgbClr val="000000"/>
          </a:solidFill>
          <a:latin typeface="Arial" panose="020B0604020202020204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000" b="1">
          <a:solidFill>
            <a:srgbClr val="000000"/>
          </a:solidFill>
          <a:latin typeface="Arial" panose="020B0604020202020204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000" b="1">
          <a:solidFill>
            <a:srgbClr val="000000"/>
          </a:solidFill>
          <a:latin typeface="Arial" panose="020B0604020202020204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000" b="1">
          <a:solidFill>
            <a:srgbClr val="000000"/>
          </a:solidFill>
          <a:latin typeface="Arial" panose="020B0604020202020204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000" b="1">
          <a:solidFill>
            <a:srgbClr val="000000"/>
          </a:solidFill>
          <a:latin typeface="Arial" panose="020B0604020202020204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000" b="1">
          <a:solidFill>
            <a:srgbClr val="000000"/>
          </a:solidFill>
          <a:latin typeface="Arial" panose="020B0604020202020204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Tx/>
        <a:buBlip>
          <a:blip r:embed="rId19"/>
        </a:buBlip>
        <a:defRPr sz="3200" kern="1200">
          <a:solidFill>
            <a:srgbClr val="3399FF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2800" kern="1200">
          <a:solidFill>
            <a:schemeClr val="bg2">
              <a:lumMod val="50000"/>
            </a:schemeClr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Courier New" pitchFamily="49" charset="0"/>
        <a:buChar char="o"/>
        <a:defRPr sz="2400" kern="1200">
          <a:solidFill>
            <a:schemeClr val="bg2">
              <a:lumMod val="75000"/>
            </a:schemeClr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m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mp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tmp"/><Relationship Id="rId4" Type="http://schemas.openxmlformats.org/officeDocument/2006/relationships/image" Target="../media/image16.tm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m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m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tm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mp"/><Relationship Id="rId2" Type="http://schemas.openxmlformats.org/officeDocument/2006/relationships/image" Target="../media/image20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mp"/><Relationship Id="rId2" Type="http://schemas.openxmlformats.org/officeDocument/2006/relationships/image" Target="../media/image22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m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mp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6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tmp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mp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mp"/><Relationship Id="rId2" Type="http://schemas.openxmlformats.org/officeDocument/2006/relationships/image" Target="../media/image28.tmp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m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mp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mp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mp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mp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m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tmp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tmp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7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tmp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tmp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m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m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mp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mp"/><Relationship Id="rId2" Type="http://schemas.openxmlformats.org/officeDocument/2006/relationships/image" Target="../media/image13.tmp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52400" y="1600200"/>
            <a:ext cx="5257800" cy="1470025"/>
          </a:xfrm>
        </p:spPr>
        <p:txBody>
          <a:bodyPr/>
          <a:lstStyle/>
          <a:p>
            <a:r>
              <a:rPr lang="en-US" dirty="0"/>
              <a:t>PROJECT</a:t>
            </a:r>
            <a:br>
              <a:rPr lang="en-US" dirty="0"/>
            </a:br>
            <a:r>
              <a:rPr lang="en-US" dirty="0"/>
              <a:t>	BOOKSTORE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4800" y="3657600"/>
            <a:ext cx="37338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b="1" i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Arial Narrow" panose="020B0606020202030204" pitchFamily="34" charset="0"/>
              </a:rPr>
              <a:t>Course: PQ-JDEV-B001</a:t>
            </a:r>
          </a:p>
          <a:p>
            <a:pPr lvl="0"/>
            <a:r>
              <a:rPr lang="en-US" altLang="en-US" b="1" i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Arial Narrow" panose="020B0606020202030204" pitchFamily="34" charset="0"/>
              </a:rPr>
              <a:t>Member: Phan Hoàng Ph</a:t>
            </a:r>
            <a:r>
              <a:rPr lang="vi-VN" altLang="en-US" b="1" i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Arial Narrow" panose="020B0606020202030204" pitchFamily="34" charset="0"/>
              </a:rPr>
              <a:t>ư</a:t>
            </a:r>
            <a:r>
              <a:rPr lang="en-US" altLang="en-US" b="1" i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Arial Narrow" panose="020B0606020202030204" pitchFamily="34" charset="0"/>
              </a:rPr>
              <a:t>ớc</a:t>
            </a:r>
            <a:endParaRPr lang="en-US" altLang="en-US" b="1" i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Arial Narrow" panose="020B0606020202030204" pitchFamily="34" charset="0"/>
            </a:endParaRPr>
          </a:p>
          <a:p>
            <a:pPr lvl="0"/>
            <a:r>
              <a:rPr lang="en-US" altLang="en-US" b="1" i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Arial Narrow" panose="020B0606020202030204" pitchFamily="34" charset="0"/>
              </a:rPr>
              <a:t>               </a:t>
            </a:r>
            <a:r>
              <a:rPr lang="en-US" altLang="en-US" b="1" i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Arial Narrow" panose="020B0606020202030204" pitchFamily="34" charset="0"/>
              </a:rPr>
              <a:t>Nguyễn</a:t>
            </a:r>
            <a:r>
              <a:rPr lang="en-US" altLang="en-US" b="1" i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Arial Narrow" panose="020B0606020202030204" pitchFamily="34" charset="0"/>
              </a:rPr>
              <a:t> </a:t>
            </a:r>
            <a:r>
              <a:rPr lang="en-US" altLang="en-US" b="1" i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Arial Narrow" panose="020B0606020202030204" pitchFamily="34" charset="0"/>
              </a:rPr>
              <a:t>Duy</a:t>
            </a:r>
            <a:r>
              <a:rPr lang="en-US" altLang="en-US" b="1" i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Arial Narrow" panose="020B0606020202030204" pitchFamily="34" charset="0"/>
              </a:rPr>
              <a:t> </a:t>
            </a:r>
            <a:r>
              <a:rPr lang="en-US" altLang="en-US" b="1" i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Arial Narrow" panose="020B0606020202030204" pitchFamily="34" charset="0"/>
              </a:rPr>
              <a:t>Hiếu</a:t>
            </a:r>
            <a:endParaRPr lang="en-US" altLang="en-US" b="1" i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Arial Narrow" panose="020B0606020202030204" pitchFamily="34" charset="0"/>
            </a:endParaRPr>
          </a:p>
          <a:p>
            <a:pPr lvl="0"/>
            <a:r>
              <a:rPr lang="en-US" altLang="en-US" b="1" i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Arial Narrow" panose="020B0606020202030204" pitchFamily="34" charset="0"/>
              </a:rPr>
              <a:t>	</a:t>
            </a:r>
            <a:r>
              <a:rPr lang="en-US" altLang="en-US" b="1" i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Arial Narrow" panose="020B0606020202030204" pitchFamily="34" charset="0"/>
              </a:rPr>
              <a:t>Nguyễn</a:t>
            </a:r>
            <a:r>
              <a:rPr lang="en-US" altLang="en-US" b="1" i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Arial Narrow" panose="020B0606020202030204" pitchFamily="34" charset="0"/>
              </a:rPr>
              <a:t> Thanh </a:t>
            </a:r>
            <a:r>
              <a:rPr lang="en-US" altLang="en-US" b="1" i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Arial Narrow" panose="020B0606020202030204" pitchFamily="34" charset="0"/>
              </a:rPr>
              <a:t>Nguyên</a:t>
            </a:r>
            <a:r>
              <a:rPr lang="en-US" altLang="en-US" b="1" i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Arial Narrow" panose="020B0606020202030204" pitchFamily="34" charset="0"/>
              </a:rPr>
              <a:t> </a:t>
            </a:r>
            <a:r>
              <a:rPr lang="en-US" altLang="en-US" b="1" i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Arial Narrow" panose="020B0606020202030204" pitchFamily="34" charset="0"/>
              </a:rPr>
              <a:t>Duy</a:t>
            </a:r>
            <a:endParaRPr lang="en-US" altLang="en-US" b="1" i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Arial Narrow" panose="020B0606020202030204" pitchFamily="34" charset="0"/>
            </a:endParaRPr>
          </a:p>
          <a:p>
            <a:pPr lvl="0"/>
            <a:r>
              <a:rPr lang="en-US" altLang="en-US" b="1" i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Arial Narrow" panose="020B0606020202030204" pitchFamily="34" charset="0"/>
              </a:rPr>
              <a:t>	Hoàng </a:t>
            </a:r>
            <a:r>
              <a:rPr lang="en-US" altLang="en-US" b="1" i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Arial Narrow" panose="020B0606020202030204" pitchFamily="34" charset="0"/>
              </a:rPr>
              <a:t>Thị</a:t>
            </a:r>
            <a:r>
              <a:rPr lang="en-US" altLang="en-US" b="1" i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Arial Narrow" panose="020B0606020202030204" pitchFamily="34" charset="0"/>
              </a:rPr>
              <a:t> </a:t>
            </a:r>
            <a:r>
              <a:rPr lang="en-US" altLang="en-US" b="1" i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Arial Narrow" panose="020B0606020202030204" pitchFamily="34" charset="0"/>
              </a:rPr>
              <a:t>Hoài</a:t>
            </a:r>
            <a:r>
              <a:rPr lang="en-US" altLang="en-US" b="1" i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Arial Narrow" panose="020B0606020202030204" pitchFamily="34" charset="0"/>
              </a:rPr>
              <a:t> </a:t>
            </a:r>
            <a:r>
              <a:rPr lang="en-US" altLang="en-US" b="1" i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Arial Narrow" panose="020B0606020202030204" pitchFamily="34" charset="0"/>
              </a:rPr>
              <a:t>Thương</a:t>
            </a:r>
            <a:endParaRPr lang="en-US" altLang="en-US" b="1" i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Arial Narrow" panose="020B0606020202030204" pitchFamily="34" charset="0"/>
            </a:endParaRPr>
          </a:p>
          <a:p>
            <a:pPr lvl="0"/>
            <a:r>
              <a:rPr lang="en-US" altLang="en-US" b="1" i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Arial Narrow" panose="020B0606020202030204" pitchFamily="34" charset="0"/>
              </a:rPr>
              <a:t>…</a:t>
            </a:r>
          </a:p>
          <a:p>
            <a:r>
              <a:rPr lang="en-US" altLang="en-US" b="1" i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Arial Narrow" panose="020B0606020202030204" pitchFamily="34" charset="0"/>
              </a:rPr>
              <a:t>Last updated: 15/8/2019</a:t>
            </a:r>
          </a:p>
        </p:txBody>
      </p:sp>
    </p:spTree>
    <p:extLst>
      <p:ext uri="{BB962C8B-B14F-4D97-AF65-F5344CB8AC3E}">
        <p14:creationId xmlns:p14="http://schemas.microsoft.com/office/powerpoint/2010/main" val="4159717153"/>
      </p:ext>
    </p:extLst>
  </p:cSld>
  <p:clrMapOvr>
    <a:masterClrMapping/>
  </p:clrMapOvr>
  <p:transition spd="slow">
    <p:randomBar dir="vert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FUNCTION LIST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0" y="6019800"/>
            <a:ext cx="9144000" cy="609600"/>
          </a:xfrm>
        </p:spPr>
        <p:txBody>
          <a:bodyPr/>
          <a:lstStyle/>
          <a:p>
            <a:pPr marL="0" indent="0" algn="ctr">
              <a:buNone/>
            </a:pPr>
            <a:r>
              <a:rPr lang="en-US" sz="2000" dirty="0">
                <a:solidFill>
                  <a:schemeClr val="tx1"/>
                </a:solidFill>
              </a:rPr>
              <a:t>INDEX</a:t>
            </a:r>
          </a:p>
        </p:txBody>
      </p:sp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2248B63E-4EC7-4CCF-AA39-C9070ED688FC}"/>
              </a:ext>
            </a:extLst>
          </p:cNvPr>
          <p:cNvSpPr txBox="1"/>
          <p:nvPr/>
        </p:nvSpPr>
        <p:spPr>
          <a:xfrm>
            <a:off x="152400" y="1143000"/>
            <a:ext cx="32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B0F0"/>
                </a:solidFill>
              </a:rPr>
              <a:t>3.1 USER MANAGEMENT</a:t>
            </a:r>
          </a:p>
        </p:txBody>
      </p:sp>
      <p:pic>
        <p:nvPicPr>
          <p:cNvPr id="6" name="Hình ảnh 5" descr="Ảnh có chứa ảnh chụp màn hình, trong nhà, tường, màn hình&#10;&#10;Mô tả được tạo tự động">
            <a:extLst>
              <a:ext uri="{FF2B5EF4-FFF2-40B4-BE49-F238E27FC236}">
                <a16:creationId xmlns:a16="http://schemas.microsoft.com/office/drawing/2014/main" id="{EAA9A2B8-D280-4039-9E56-AD31654DF6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543110"/>
            <a:ext cx="7086600" cy="4476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329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FUNCTION LIST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0" y="6019800"/>
            <a:ext cx="9144000" cy="609600"/>
          </a:xfrm>
        </p:spPr>
        <p:txBody>
          <a:bodyPr/>
          <a:lstStyle/>
          <a:p>
            <a:pPr marL="0" indent="0" algn="ctr">
              <a:buNone/>
            </a:pPr>
            <a:r>
              <a:rPr lang="en-US" sz="2000" dirty="0">
                <a:solidFill>
                  <a:schemeClr val="tx1"/>
                </a:solidFill>
              </a:rPr>
              <a:t>FORGET PASSWORD</a:t>
            </a:r>
          </a:p>
        </p:txBody>
      </p:sp>
      <p:sp>
        <p:nvSpPr>
          <p:cNvPr id="9" name="Hộp Văn bản 8">
            <a:extLst>
              <a:ext uri="{FF2B5EF4-FFF2-40B4-BE49-F238E27FC236}">
                <a16:creationId xmlns:a16="http://schemas.microsoft.com/office/drawing/2014/main" id="{8B324641-5EE6-4D6C-8AE5-7DAA8B9B9758}"/>
              </a:ext>
            </a:extLst>
          </p:cNvPr>
          <p:cNvSpPr txBox="1"/>
          <p:nvPr/>
        </p:nvSpPr>
        <p:spPr>
          <a:xfrm>
            <a:off x="152400" y="1143000"/>
            <a:ext cx="32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B0F0"/>
                </a:solidFill>
              </a:rPr>
              <a:t>3.1 USER MANAGEMENT</a:t>
            </a:r>
          </a:p>
        </p:txBody>
      </p:sp>
      <p:pic>
        <p:nvPicPr>
          <p:cNvPr id="4" name="Hình ảnh 3" descr="Ảnh có chứa ảnh chụp màn hình, màn hình, trong nhà&#10;&#10;Mô tả được tạo tự động">
            <a:extLst>
              <a:ext uri="{FF2B5EF4-FFF2-40B4-BE49-F238E27FC236}">
                <a16:creationId xmlns:a16="http://schemas.microsoft.com/office/drawing/2014/main" id="{F81D5FB0-7146-422F-B7ED-B181040EB0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619310"/>
            <a:ext cx="7543800" cy="4400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826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51CB171A-D8D1-4D52-AAD1-D505E91110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30200"/>
            <a:ext cx="8229600" cy="736600"/>
          </a:xfrm>
        </p:spPr>
        <p:txBody>
          <a:bodyPr/>
          <a:lstStyle/>
          <a:p>
            <a:r>
              <a:rPr lang="en-US" dirty="0"/>
              <a:t>3. FUNCTION LIST</a:t>
            </a:r>
          </a:p>
        </p:txBody>
      </p:sp>
      <p:sp>
        <p:nvSpPr>
          <p:cNvPr id="6" name="Content Placeholder 6">
            <a:extLst>
              <a:ext uri="{FF2B5EF4-FFF2-40B4-BE49-F238E27FC236}">
                <a16:creationId xmlns:a16="http://schemas.microsoft.com/office/drawing/2014/main" id="{31850143-4F7D-4153-BF96-F45C1734C6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0" y="6019800"/>
            <a:ext cx="4267200" cy="609600"/>
          </a:xfrm>
        </p:spPr>
        <p:txBody>
          <a:bodyPr/>
          <a:lstStyle/>
          <a:p>
            <a:pPr marL="0" indent="0" algn="ctr">
              <a:buNone/>
            </a:pPr>
            <a:r>
              <a:rPr lang="en-US" sz="2000" dirty="0">
                <a:solidFill>
                  <a:schemeClr val="tx1"/>
                </a:solidFill>
              </a:rPr>
              <a:t>RESET PASSWORD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39E5292-FCD4-435D-8271-D937B6FAAEEF}"/>
              </a:ext>
            </a:extLst>
          </p:cNvPr>
          <p:cNvSpPr txBox="1">
            <a:spLocks/>
          </p:cNvSpPr>
          <p:nvPr/>
        </p:nvSpPr>
        <p:spPr bwMode="gray">
          <a:xfrm>
            <a:off x="492369" y="6019800"/>
            <a:ext cx="42672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Tx/>
              <a:buBlip>
                <a:blip r:embed="rId3"/>
              </a:buBlip>
              <a:defRPr sz="3200" kern="1200">
                <a:solidFill>
                  <a:srgbClr val="3399FF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>
                  <a:lumMod val="50000"/>
                </a:schemeClr>
              </a:buClr>
              <a:buFont typeface="Wingdings" pitchFamily="2" charset="2"/>
              <a:buChar char="§"/>
              <a:defRPr sz="28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85000"/>
              <a:buFont typeface="Courier New" pitchFamily="49" charset="0"/>
              <a:buChar char="o"/>
              <a:defRPr sz="2400" kern="12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000" kern="12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>
                <a:solidFill>
                  <a:schemeClr val="tx1"/>
                </a:solidFill>
              </a:rPr>
              <a:t>CHECK MAIL</a:t>
            </a:r>
          </a:p>
        </p:txBody>
      </p:sp>
      <p:pic>
        <p:nvPicPr>
          <p:cNvPr id="11" name="Hình ảnh 10" descr="Ảnh có chứa ảnh chụp màn hình&#10;&#10;Mô tả được tạo tự động">
            <a:extLst>
              <a:ext uri="{FF2B5EF4-FFF2-40B4-BE49-F238E27FC236}">
                <a16:creationId xmlns:a16="http://schemas.microsoft.com/office/drawing/2014/main" id="{4FB87E0B-7F5C-4B79-8F5A-F987A06AB2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425878"/>
            <a:ext cx="4572000" cy="4593921"/>
          </a:xfrm>
          <a:prstGeom prst="rect">
            <a:avLst/>
          </a:prstGeom>
        </p:spPr>
      </p:pic>
      <p:sp>
        <p:nvSpPr>
          <p:cNvPr id="14" name="Hộp Văn bản 13">
            <a:extLst>
              <a:ext uri="{FF2B5EF4-FFF2-40B4-BE49-F238E27FC236}">
                <a16:creationId xmlns:a16="http://schemas.microsoft.com/office/drawing/2014/main" id="{393B4098-1712-48C8-BC55-FF5CE69557D8}"/>
              </a:ext>
            </a:extLst>
          </p:cNvPr>
          <p:cNvSpPr txBox="1"/>
          <p:nvPr/>
        </p:nvSpPr>
        <p:spPr>
          <a:xfrm>
            <a:off x="152400" y="1143000"/>
            <a:ext cx="32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B0F0"/>
                </a:solidFill>
              </a:rPr>
              <a:t>3.1 USER MANAGEMENT</a:t>
            </a:r>
          </a:p>
        </p:txBody>
      </p:sp>
      <p:pic>
        <p:nvPicPr>
          <p:cNvPr id="3" name="Hình ảnh 2" descr="Ảnh có chứa ảnh chụp màn hình, màn hình&#10;&#10;Mô tả được tạo tự động">
            <a:extLst>
              <a:ext uri="{FF2B5EF4-FFF2-40B4-BE49-F238E27FC236}">
                <a16:creationId xmlns:a16="http://schemas.microsoft.com/office/drawing/2014/main" id="{67966138-61D0-4026-9D95-EE5D61F891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543110"/>
            <a:ext cx="4419600" cy="4400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774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FUNCTION LIST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0" y="6019800"/>
            <a:ext cx="9144000" cy="609600"/>
          </a:xfrm>
        </p:spPr>
        <p:txBody>
          <a:bodyPr/>
          <a:lstStyle/>
          <a:p>
            <a:pPr marL="0" indent="0" algn="ctr">
              <a:buNone/>
            </a:pPr>
            <a:r>
              <a:rPr lang="en-US" sz="2000" dirty="0">
                <a:solidFill>
                  <a:schemeClr val="tx1"/>
                </a:solidFill>
              </a:rPr>
              <a:t>INDEX</a:t>
            </a:r>
          </a:p>
        </p:txBody>
      </p:sp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2248B63E-4EC7-4CCF-AA39-C9070ED688FC}"/>
              </a:ext>
            </a:extLst>
          </p:cNvPr>
          <p:cNvSpPr txBox="1"/>
          <p:nvPr/>
        </p:nvSpPr>
        <p:spPr>
          <a:xfrm>
            <a:off x="152400" y="1143000"/>
            <a:ext cx="32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B0F0"/>
                </a:solidFill>
              </a:rPr>
              <a:t>3.1 USER MANAGEMENT</a:t>
            </a:r>
          </a:p>
        </p:txBody>
      </p:sp>
      <p:pic>
        <p:nvPicPr>
          <p:cNvPr id="6" name="Hình ảnh 5" descr="Ảnh có chứa ảnh chụp màn hình, trong nhà, tường, màn hình&#10;&#10;Mô tả được tạo tự động">
            <a:extLst>
              <a:ext uri="{FF2B5EF4-FFF2-40B4-BE49-F238E27FC236}">
                <a16:creationId xmlns:a16="http://schemas.microsoft.com/office/drawing/2014/main" id="{EAA9A2B8-D280-4039-9E56-AD31654DF6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543110"/>
            <a:ext cx="7086600" cy="4476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245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FUNCTION LIST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76200" y="6019800"/>
            <a:ext cx="4332516" cy="609600"/>
          </a:xfrm>
        </p:spPr>
        <p:txBody>
          <a:bodyPr/>
          <a:lstStyle/>
          <a:p>
            <a:pPr marL="0" indent="0" algn="ctr">
              <a:buNone/>
            </a:pPr>
            <a:r>
              <a:rPr lang="en-US" sz="2000" dirty="0">
                <a:solidFill>
                  <a:schemeClr val="tx1"/>
                </a:solidFill>
              </a:rPr>
              <a:t>INDEX USER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913E0267-4EBC-4829-B719-09ED8539C6AE}"/>
              </a:ext>
            </a:extLst>
          </p:cNvPr>
          <p:cNvSpPr txBox="1">
            <a:spLocks/>
          </p:cNvSpPr>
          <p:nvPr/>
        </p:nvSpPr>
        <p:spPr bwMode="gray">
          <a:xfrm>
            <a:off x="4534320" y="6019800"/>
            <a:ext cx="4407876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Tx/>
              <a:buBlip>
                <a:blip r:embed="rId2"/>
              </a:buBlip>
              <a:defRPr sz="3200" kern="1200">
                <a:solidFill>
                  <a:srgbClr val="3399FF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>
                  <a:lumMod val="50000"/>
                </a:schemeClr>
              </a:buClr>
              <a:buFont typeface="Wingdings" pitchFamily="2" charset="2"/>
              <a:buChar char="§"/>
              <a:defRPr sz="28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85000"/>
              <a:buFont typeface="Courier New" pitchFamily="49" charset="0"/>
              <a:buChar char="o"/>
              <a:defRPr sz="2400" kern="12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000" kern="12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>
                <a:solidFill>
                  <a:schemeClr val="tx1"/>
                </a:solidFill>
              </a:rPr>
              <a:t>INDEX ADMIN</a:t>
            </a:r>
          </a:p>
        </p:txBody>
      </p:sp>
      <p:sp>
        <p:nvSpPr>
          <p:cNvPr id="9" name="Hộp Văn bản 8">
            <a:extLst>
              <a:ext uri="{FF2B5EF4-FFF2-40B4-BE49-F238E27FC236}">
                <a16:creationId xmlns:a16="http://schemas.microsoft.com/office/drawing/2014/main" id="{A187FDEA-6D0F-45C6-9142-320001483AE9}"/>
              </a:ext>
            </a:extLst>
          </p:cNvPr>
          <p:cNvSpPr txBox="1"/>
          <p:nvPr/>
        </p:nvSpPr>
        <p:spPr>
          <a:xfrm>
            <a:off x="228600" y="1025769"/>
            <a:ext cx="3200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3.1 User management</a:t>
            </a:r>
          </a:p>
        </p:txBody>
      </p:sp>
      <p:pic>
        <p:nvPicPr>
          <p:cNvPr id="4" name="Hình ảnh 3" descr="Ảnh có chứa ảnh chụp màn hình, tường, trong nhà, màn hình&#10;&#10;Mô tả được tạo tự động">
            <a:extLst>
              <a:ext uri="{FF2B5EF4-FFF2-40B4-BE49-F238E27FC236}">
                <a16:creationId xmlns:a16="http://schemas.microsoft.com/office/drawing/2014/main" id="{EBC72FC1-FB94-4349-96F1-AF15CA307E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4320" y="1447800"/>
            <a:ext cx="4457279" cy="4572000"/>
          </a:xfrm>
          <a:prstGeom prst="rect">
            <a:avLst/>
          </a:prstGeom>
        </p:spPr>
      </p:pic>
      <p:pic>
        <p:nvPicPr>
          <p:cNvPr id="11" name="Hình ảnh 10" descr="Ảnh có chứa ảnh chụp màn hình, trong nhà, tường, màn hình&#10;&#10;Mô tả được tạo tự động">
            <a:extLst>
              <a:ext uri="{FF2B5EF4-FFF2-40B4-BE49-F238E27FC236}">
                <a16:creationId xmlns:a16="http://schemas.microsoft.com/office/drawing/2014/main" id="{20B4AAF9-2C74-443F-87F6-C63F76DA17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1447800"/>
            <a:ext cx="4343400" cy="4550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085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FUNCTION LIST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28600" y="6019800"/>
            <a:ext cx="4343400" cy="609600"/>
          </a:xfrm>
        </p:spPr>
        <p:txBody>
          <a:bodyPr/>
          <a:lstStyle/>
          <a:p>
            <a:pPr marL="0" indent="0" algn="ctr">
              <a:buNone/>
            </a:pPr>
            <a:r>
              <a:rPr lang="en-US" sz="2000" dirty="0">
                <a:solidFill>
                  <a:schemeClr val="tx1"/>
                </a:solidFill>
              </a:rPr>
              <a:t>INFOMATION USER</a:t>
            </a:r>
          </a:p>
        </p:txBody>
      </p:sp>
      <p:pic>
        <p:nvPicPr>
          <p:cNvPr id="4" name="Hình ảnh 3" descr="Ảnh có chứa ảnh chụp màn hình, màn hình&#10;&#10;Mô tả được tạo tự động">
            <a:extLst>
              <a:ext uri="{FF2B5EF4-FFF2-40B4-BE49-F238E27FC236}">
                <a16:creationId xmlns:a16="http://schemas.microsoft.com/office/drawing/2014/main" id="{A52B59ED-09AA-414E-BACD-2936D37454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600200"/>
            <a:ext cx="4191000" cy="4343400"/>
          </a:xfrm>
          <a:prstGeom prst="rect">
            <a:avLst/>
          </a:prstGeom>
        </p:spPr>
      </p:pic>
      <p:pic>
        <p:nvPicPr>
          <p:cNvPr id="6" name="Hình ảnh 5" descr="Ảnh có chứa ảnh chụp màn hình, màn hình, đen&#10;&#10;Mô tả được tạo tự động">
            <a:extLst>
              <a:ext uri="{FF2B5EF4-FFF2-40B4-BE49-F238E27FC236}">
                <a16:creationId xmlns:a16="http://schemas.microsoft.com/office/drawing/2014/main" id="{151F649C-B067-4823-B07C-47FC66FDA5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1" y="1600200"/>
            <a:ext cx="4419600" cy="4343400"/>
          </a:xfrm>
          <a:prstGeom prst="rect">
            <a:avLst/>
          </a:prstGeom>
        </p:spPr>
      </p:pic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8F045EC0-1FB5-4815-B3EE-0806B568A14B}"/>
              </a:ext>
            </a:extLst>
          </p:cNvPr>
          <p:cNvSpPr txBox="1">
            <a:spLocks/>
          </p:cNvSpPr>
          <p:nvPr/>
        </p:nvSpPr>
        <p:spPr bwMode="gray">
          <a:xfrm>
            <a:off x="4572000" y="6019800"/>
            <a:ext cx="43434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Tx/>
              <a:buBlip>
                <a:blip r:embed="rId4"/>
              </a:buBlip>
              <a:defRPr sz="3200" kern="1200">
                <a:solidFill>
                  <a:srgbClr val="3399FF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>
                  <a:lumMod val="50000"/>
                </a:schemeClr>
              </a:buClr>
              <a:buFont typeface="Wingdings" pitchFamily="2" charset="2"/>
              <a:buChar char="§"/>
              <a:defRPr sz="28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85000"/>
              <a:buFont typeface="Courier New" pitchFamily="49" charset="0"/>
              <a:buChar char="o"/>
              <a:defRPr sz="2400" kern="12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000" kern="12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>
                <a:solidFill>
                  <a:schemeClr val="tx1"/>
                </a:solidFill>
              </a:rPr>
              <a:t>INFOMATION ADMIN</a:t>
            </a:r>
          </a:p>
        </p:txBody>
      </p:sp>
      <p:sp>
        <p:nvSpPr>
          <p:cNvPr id="9" name="Hộp Văn bản 8">
            <a:extLst>
              <a:ext uri="{FF2B5EF4-FFF2-40B4-BE49-F238E27FC236}">
                <a16:creationId xmlns:a16="http://schemas.microsoft.com/office/drawing/2014/main" id="{D9A59A5C-53F1-4B69-985F-764CDB07D665}"/>
              </a:ext>
            </a:extLst>
          </p:cNvPr>
          <p:cNvSpPr txBox="1"/>
          <p:nvPr/>
        </p:nvSpPr>
        <p:spPr>
          <a:xfrm>
            <a:off x="152400" y="1143000"/>
            <a:ext cx="32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B0F0"/>
                </a:solidFill>
              </a:rPr>
              <a:t>3.1 USER MANAGEMENT</a:t>
            </a:r>
          </a:p>
        </p:txBody>
      </p:sp>
    </p:spTree>
    <p:extLst>
      <p:ext uri="{BB962C8B-B14F-4D97-AF65-F5344CB8AC3E}">
        <p14:creationId xmlns:p14="http://schemas.microsoft.com/office/powerpoint/2010/main" val="645128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FUNCTION LIST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0" y="6019800"/>
            <a:ext cx="4572000" cy="609600"/>
          </a:xfrm>
        </p:spPr>
        <p:txBody>
          <a:bodyPr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CHANGE PASSWORD USER</a:t>
            </a:r>
          </a:p>
        </p:txBody>
      </p:sp>
      <p:pic>
        <p:nvPicPr>
          <p:cNvPr id="4" name="Hình ảnh 3" descr="Ảnh có chứa ảnh chụp màn hình, màn hình, trong nhà&#10;&#10;Mô tả được tạo tự động">
            <a:extLst>
              <a:ext uri="{FF2B5EF4-FFF2-40B4-BE49-F238E27FC236}">
                <a16:creationId xmlns:a16="http://schemas.microsoft.com/office/drawing/2014/main" id="{4CE381D4-9D6B-4CB9-86CF-9C70704D03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524000"/>
            <a:ext cx="4343400" cy="4343400"/>
          </a:xfrm>
          <a:prstGeom prst="rect">
            <a:avLst/>
          </a:prstGeom>
        </p:spPr>
      </p:pic>
      <p:pic>
        <p:nvPicPr>
          <p:cNvPr id="5" name="Hình ảnh 4" descr="Ảnh có chứa ảnh chụp màn hình, màn hình, tường, trong nhà&#10;&#10;Mô tả được tạo tự động">
            <a:extLst>
              <a:ext uri="{FF2B5EF4-FFF2-40B4-BE49-F238E27FC236}">
                <a16:creationId xmlns:a16="http://schemas.microsoft.com/office/drawing/2014/main" id="{0B66171C-91E4-4258-BDF9-BA163AB568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1523999"/>
            <a:ext cx="4191000" cy="4343401"/>
          </a:xfrm>
          <a:prstGeom prst="rect">
            <a:avLst/>
          </a:prstGeom>
        </p:spPr>
      </p:pic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27F12C80-8D79-4999-8CFA-997F92703C2F}"/>
              </a:ext>
            </a:extLst>
          </p:cNvPr>
          <p:cNvSpPr txBox="1">
            <a:spLocks/>
          </p:cNvSpPr>
          <p:nvPr/>
        </p:nvSpPr>
        <p:spPr bwMode="gray">
          <a:xfrm>
            <a:off x="4419600" y="6019800"/>
            <a:ext cx="45720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Tx/>
              <a:buBlip>
                <a:blip r:embed="rId4"/>
              </a:buBlip>
              <a:defRPr sz="3200" kern="1200">
                <a:solidFill>
                  <a:srgbClr val="3399FF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>
                  <a:lumMod val="50000"/>
                </a:schemeClr>
              </a:buClr>
              <a:buFont typeface="Wingdings" pitchFamily="2" charset="2"/>
              <a:buChar char="§"/>
              <a:defRPr sz="28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85000"/>
              <a:buFont typeface="Courier New" pitchFamily="49" charset="0"/>
              <a:buChar char="o"/>
              <a:defRPr sz="2400" kern="12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000" kern="12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>
                <a:solidFill>
                  <a:schemeClr val="tx1"/>
                </a:solidFill>
              </a:rPr>
              <a:t>CHANGE PASSWORD ADMIN</a:t>
            </a:r>
          </a:p>
        </p:txBody>
      </p:sp>
      <p:sp>
        <p:nvSpPr>
          <p:cNvPr id="11" name="Hộp Văn bản 10">
            <a:extLst>
              <a:ext uri="{FF2B5EF4-FFF2-40B4-BE49-F238E27FC236}">
                <a16:creationId xmlns:a16="http://schemas.microsoft.com/office/drawing/2014/main" id="{E1BAE36D-76E1-4A89-907D-256B74E5DEB3}"/>
              </a:ext>
            </a:extLst>
          </p:cNvPr>
          <p:cNvSpPr txBox="1"/>
          <p:nvPr/>
        </p:nvSpPr>
        <p:spPr>
          <a:xfrm>
            <a:off x="152400" y="1143000"/>
            <a:ext cx="32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B0F0"/>
                </a:solidFill>
              </a:rPr>
              <a:t>3.1 USER MANAGEMENT</a:t>
            </a:r>
          </a:p>
        </p:txBody>
      </p:sp>
    </p:spTree>
    <p:extLst>
      <p:ext uri="{BB962C8B-B14F-4D97-AF65-F5344CB8AC3E}">
        <p14:creationId xmlns:p14="http://schemas.microsoft.com/office/powerpoint/2010/main" val="3590214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FUNCTION LIST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0" y="6019800"/>
            <a:ext cx="9144000" cy="609600"/>
          </a:xfrm>
        </p:spPr>
        <p:txBody>
          <a:bodyPr/>
          <a:lstStyle/>
          <a:p>
            <a:pPr marL="0" indent="0" algn="ctr">
              <a:buNone/>
            </a:pPr>
            <a:r>
              <a:rPr lang="en-US" sz="2000" dirty="0">
                <a:solidFill>
                  <a:schemeClr val="tx1"/>
                </a:solidFill>
              </a:rPr>
              <a:t>INDEX ADMIN</a:t>
            </a:r>
          </a:p>
        </p:txBody>
      </p:sp>
      <p:sp>
        <p:nvSpPr>
          <p:cNvPr id="8" name="Hộp Văn bản 7">
            <a:extLst>
              <a:ext uri="{FF2B5EF4-FFF2-40B4-BE49-F238E27FC236}">
                <a16:creationId xmlns:a16="http://schemas.microsoft.com/office/drawing/2014/main" id="{9B7DF9EB-306D-47F3-923F-770C76215461}"/>
              </a:ext>
            </a:extLst>
          </p:cNvPr>
          <p:cNvSpPr txBox="1"/>
          <p:nvPr/>
        </p:nvSpPr>
        <p:spPr>
          <a:xfrm>
            <a:off x="152400" y="1143000"/>
            <a:ext cx="32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B0F0"/>
                </a:solidFill>
              </a:rPr>
              <a:t>3.1 USER MANAGEMENT</a:t>
            </a:r>
          </a:p>
        </p:txBody>
      </p:sp>
      <p:pic>
        <p:nvPicPr>
          <p:cNvPr id="4" name="Hình ảnh 3" descr="Ảnh có chứa ảnh chụp màn hình, tường, trong nhà, màn hình&#10;&#10;Mô tả được tạo tự động">
            <a:extLst>
              <a:ext uri="{FF2B5EF4-FFF2-40B4-BE49-F238E27FC236}">
                <a16:creationId xmlns:a16="http://schemas.microsoft.com/office/drawing/2014/main" id="{F598A299-4184-4FB4-92DB-B788DE66F8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404" y="1543110"/>
            <a:ext cx="7611191" cy="4476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439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FUNCTION LIST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0" y="6019800"/>
            <a:ext cx="9144000" cy="609600"/>
          </a:xfrm>
        </p:spPr>
        <p:txBody>
          <a:bodyPr/>
          <a:lstStyle/>
          <a:p>
            <a:pPr marL="0" indent="0" algn="ctr">
              <a:buNone/>
            </a:pPr>
            <a:r>
              <a:rPr lang="en-US" sz="2000" dirty="0">
                <a:solidFill>
                  <a:schemeClr val="tx1"/>
                </a:solidFill>
              </a:rPr>
              <a:t>LIST USERS </a:t>
            </a:r>
          </a:p>
        </p:txBody>
      </p:sp>
      <p:sp>
        <p:nvSpPr>
          <p:cNvPr id="9" name="Hộp Văn bản 8">
            <a:extLst>
              <a:ext uri="{FF2B5EF4-FFF2-40B4-BE49-F238E27FC236}">
                <a16:creationId xmlns:a16="http://schemas.microsoft.com/office/drawing/2014/main" id="{3CA046A9-DE9B-4CF4-8CBB-1349A6ABD03B}"/>
              </a:ext>
            </a:extLst>
          </p:cNvPr>
          <p:cNvSpPr txBox="1"/>
          <p:nvPr/>
        </p:nvSpPr>
        <p:spPr>
          <a:xfrm>
            <a:off x="152400" y="1143000"/>
            <a:ext cx="32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B0F0"/>
                </a:solidFill>
              </a:rPr>
              <a:t>3.1 USER MANAGEMENT</a:t>
            </a:r>
          </a:p>
        </p:txBody>
      </p:sp>
      <p:pic>
        <p:nvPicPr>
          <p:cNvPr id="4" name="Hình ảnh 3" descr="Ảnh có chứa tường, ảnh chụp màn hình, trong nhà, màn hình&#10;&#10;Mô tả được tạo tự động">
            <a:extLst>
              <a:ext uri="{FF2B5EF4-FFF2-40B4-BE49-F238E27FC236}">
                <a16:creationId xmlns:a16="http://schemas.microsoft.com/office/drawing/2014/main" id="{2B54CC65-1F7C-4446-9D99-6D61E8E6CB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369" y="1543110"/>
            <a:ext cx="7603262" cy="4476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728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FUNCTION LIST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0" y="6019800"/>
            <a:ext cx="4820291" cy="609600"/>
          </a:xfrm>
        </p:spPr>
        <p:txBody>
          <a:bodyPr/>
          <a:lstStyle/>
          <a:p>
            <a:pPr marL="0" indent="0" algn="ctr">
              <a:buNone/>
            </a:pPr>
            <a:r>
              <a:rPr lang="en-US" sz="2000" dirty="0">
                <a:solidFill>
                  <a:schemeClr val="tx1"/>
                </a:solidFill>
              </a:rPr>
              <a:t>ADMIN EDIT USER</a:t>
            </a:r>
          </a:p>
        </p:txBody>
      </p:sp>
      <p:pic>
        <p:nvPicPr>
          <p:cNvPr id="4" name="Hình ảnh 3" descr="Ảnh có chứa ảnh chụp màn hình, màn hình, đen, trong nhà&#10;&#10;Mô tả được tạo tự động">
            <a:extLst>
              <a:ext uri="{FF2B5EF4-FFF2-40B4-BE49-F238E27FC236}">
                <a16:creationId xmlns:a16="http://schemas.microsoft.com/office/drawing/2014/main" id="{42421B8A-4505-4B11-9D12-B6F7D9F112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478633"/>
            <a:ext cx="4572001" cy="4552890"/>
          </a:xfrm>
          <a:prstGeom prst="rect">
            <a:avLst/>
          </a:prstGeom>
        </p:spPr>
      </p:pic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2E5ED7DD-C486-47D2-84C6-ACF956A3088D}"/>
              </a:ext>
            </a:extLst>
          </p:cNvPr>
          <p:cNvSpPr txBox="1">
            <a:spLocks/>
          </p:cNvSpPr>
          <p:nvPr/>
        </p:nvSpPr>
        <p:spPr bwMode="gray">
          <a:xfrm>
            <a:off x="4712677" y="6031523"/>
            <a:ext cx="4431323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Tx/>
              <a:buBlip>
                <a:blip r:embed="rId3"/>
              </a:buBlip>
              <a:defRPr sz="3200" kern="1200">
                <a:solidFill>
                  <a:srgbClr val="3399FF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>
                  <a:lumMod val="50000"/>
                </a:schemeClr>
              </a:buClr>
              <a:buFont typeface="Wingdings" pitchFamily="2" charset="2"/>
              <a:buChar char="§"/>
              <a:defRPr sz="28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85000"/>
              <a:buFont typeface="Courier New" pitchFamily="49" charset="0"/>
              <a:buChar char="o"/>
              <a:defRPr sz="2400" kern="12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000" kern="12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Tx/>
              <a:buNone/>
            </a:pPr>
            <a:r>
              <a:rPr lang="en-US" sz="2000" dirty="0">
                <a:solidFill>
                  <a:schemeClr val="tx1"/>
                </a:solidFill>
              </a:rPr>
              <a:t>CHANGE PASSWORD USER</a:t>
            </a:r>
          </a:p>
        </p:txBody>
      </p:sp>
      <p:pic>
        <p:nvPicPr>
          <p:cNvPr id="13" name="Hình ảnh 12" descr="Ảnh có chứa ảnh chụp màn hình, màn hình, trong nhà&#10;&#10;Mô tả được tạo tự động">
            <a:extLst>
              <a:ext uri="{FF2B5EF4-FFF2-40B4-BE49-F238E27FC236}">
                <a16:creationId xmlns:a16="http://schemas.microsoft.com/office/drawing/2014/main" id="{CDBBDB57-3158-424F-A3E3-1F2EB34457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0291" y="1466910"/>
            <a:ext cx="4247509" cy="4564613"/>
          </a:xfrm>
          <a:prstGeom prst="rect">
            <a:avLst/>
          </a:prstGeom>
        </p:spPr>
      </p:pic>
      <p:sp>
        <p:nvSpPr>
          <p:cNvPr id="14" name="Hộp Văn bản 13">
            <a:extLst>
              <a:ext uri="{FF2B5EF4-FFF2-40B4-BE49-F238E27FC236}">
                <a16:creationId xmlns:a16="http://schemas.microsoft.com/office/drawing/2014/main" id="{3D41F194-5FB0-4DFE-8164-0EB85CB6F38D}"/>
              </a:ext>
            </a:extLst>
          </p:cNvPr>
          <p:cNvSpPr txBox="1"/>
          <p:nvPr/>
        </p:nvSpPr>
        <p:spPr>
          <a:xfrm>
            <a:off x="152400" y="1143000"/>
            <a:ext cx="32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B0F0"/>
                </a:solidFill>
              </a:rPr>
              <a:t>3.1 USER MANAGEMENT</a:t>
            </a:r>
          </a:p>
        </p:txBody>
      </p:sp>
    </p:spTree>
    <p:extLst>
      <p:ext uri="{BB962C8B-B14F-4D97-AF65-F5344CB8AC3E}">
        <p14:creationId xmlns:p14="http://schemas.microsoft.com/office/powerpoint/2010/main" val="4059880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5410200"/>
          </a:xfrm>
        </p:spPr>
        <p:txBody>
          <a:bodyPr/>
          <a:lstStyle/>
          <a:p>
            <a:pPr marL="0" indent="0">
              <a:buNone/>
            </a:pPr>
            <a:r>
              <a:rPr lang="en-US" sz="2400" b="1" dirty="0">
                <a:solidFill>
                  <a:srgbClr val="00B0F0"/>
                </a:solidFill>
              </a:rPr>
              <a:t>1. OVERVIEW</a:t>
            </a:r>
          </a:p>
          <a:p>
            <a:pPr marL="0" indent="0">
              <a:buNone/>
            </a:pPr>
            <a:r>
              <a:rPr lang="en-US" sz="2400" b="1" dirty="0">
                <a:solidFill>
                  <a:srgbClr val="00B0F0"/>
                </a:solidFill>
              </a:rPr>
              <a:t>	1.1 DESCRIPTION</a:t>
            </a:r>
          </a:p>
          <a:p>
            <a:pPr marL="0" indent="0">
              <a:buNone/>
            </a:pPr>
            <a:r>
              <a:rPr lang="en-US" sz="2400" b="1" dirty="0">
                <a:solidFill>
                  <a:srgbClr val="00B0F0"/>
                </a:solidFill>
              </a:rPr>
              <a:t>	1.2 SUPPORTING TOOL</a:t>
            </a:r>
          </a:p>
          <a:p>
            <a:pPr marL="0" indent="0">
              <a:buNone/>
            </a:pPr>
            <a:r>
              <a:rPr lang="en-US" sz="2400" b="1" dirty="0">
                <a:solidFill>
                  <a:srgbClr val="00B0F0"/>
                </a:solidFill>
              </a:rPr>
              <a:t>2. ARCHITECTURE OVERVIEW</a:t>
            </a:r>
          </a:p>
          <a:p>
            <a:pPr marL="0" indent="0">
              <a:buNone/>
            </a:pPr>
            <a:r>
              <a:rPr lang="en-US" sz="2400" b="1" dirty="0">
                <a:solidFill>
                  <a:srgbClr val="00B0F0"/>
                </a:solidFill>
              </a:rPr>
              <a:t>	2.1 SPRING MVC</a:t>
            </a:r>
          </a:p>
          <a:p>
            <a:pPr marL="0" indent="0">
              <a:buNone/>
            </a:pPr>
            <a:r>
              <a:rPr lang="en-US" sz="2400" b="1" dirty="0">
                <a:solidFill>
                  <a:srgbClr val="00B0F0"/>
                </a:solidFill>
              </a:rPr>
              <a:t>	2.2 OVERVIEW DATABASE</a:t>
            </a:r>
          </a:p>
          <a:p>
            <a:pPr marL="0" indent="0">
              <a:buNone/>
            </a:pPr>
            <a:r>
              <a:rPr lang="en-US" sz="2400" b="1" dirty="0">
                <a:solidFill>
                  <a:srgbClr val="00B0F0"/>
                </a:solidFill>
              </a:rPr>
              <a:t>3. FUNCTION LIST</a:t>
            </a:r>
          </a:p>
          <a:p>
            <a:pPr marL="0" indent="0">
              <a:buNone/>
            </a:pPr>
            <a:r>
              <a:rPr lang="en-US" sz="2400" b="1" dirty="0">
                <a:solidFill>
                  <a:srgbClr val="00B0F0"/>
                </a:solidFill>
              </a:rPr>
              <a:t>	3.1 USER MANAGEMENT</a:t>
            </a:r>
          </a:p>
          <a:p>
            <a:pPr marL="0" indent="0">
              <a:buNone/>
            </a:pPr>
            <a:r>
              <a:rPr lang="en-US" sz="2400" b="1" dirty="0">
                <a:solidFill>
                  <a:srgbClr val="00B0F0"/>
                </a:solidFill>
              </a:rPr>
              <a:t>	3.2 PUBLISHINGHOUSE MANAGEMENT </a:t>
            </a:r>
          </a:p>
          <a:p>
            <a:pPr marL="0" indent="0">
              <a:buNone/>
            </a:pPr>
            <a:r>
              <a:rPr lang="en-US" sz="2400" b="1">
                <a:solidFill>
                  <a:srgbClr val="00B0F0"/>
                </a:solidFill>
              </a:rPr>
              <a:t>	3.3 CATEGORY MANAMENT</a:t>
            </a:r>
            <a:endParaRPr lang="en-US" sz="2400" b="1" dirty="0">
              <a:solidFill>
                <a:srgbClr val="00B0F0"/>
              </a:solidFill>
            </a:endParaRPr>
          </a:p>
          <a:p>
            <a:pPr marL="0" indent="0">
              <a:buNone/>
            </a:pPr>
            <a:r>
              <a:rPr lang="en-US" sz="2400" b="1" dirty="0">
                <a:solidFill>
                  <a:srgbClr val="00B0F0"/>
                </a:solidFill>
              </a:rPr>
              <a:t>	3.4 BOOK MANAGEMENT</a:t>
            </a:r>
          </a:p>
        </p:txBody>
      </p:sp>
    </p:spTree>
    <p:extLst>
      <p:ext uri="{BB962C8B-B14F-4D97-AF65-F5344CB8AC3E}">
        <p14:creationId xmlns:p14="http://schemas.microsoft.com/office/powerpoint/2010/main" val="1819274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FUNCTION LIST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0" y="6019800"/>
            <a:ext cx="9144000" cy="609600"/>
          </a:xfrm>
        </p:spPr>
        <p:txBody>
          <a:bodyPr/>
          <a:lstStyle/>
          <a:p>
            <a:pPr marL="0" indent="0" algn="ctr">
              <a:buNone/>
            </a:pPr>
            <a:r>
              <a:rPr lang="en-US" sz="2000" dirty="0">
                <a:solidFill>
                  <a:schemeClr val="tx1"/>
                </a:solidFill>
              </a:rPr>
              <a:t>LIST USERS </a:t>
            </a:r>
          </a:p>
        </p:txBody>
      </p:sp>
      <p:sp>
        <p:nvSpPr>
          <p:cNvPr id="9" name="Hộp Văn bản 8">
            <a:extLst>
              <a:ext uri="{FF2B5EF4-FFF2-40B4-BE49-F238E27FC236}">
                <a16:creationId xmlns:a16="http://schemas.microsoft.com/office/drawing/2014/main" id="{3CA046A9-DE9B-4CF4-8CBB-1349A6ABD03B}"/>
              </a:ext>
            </a:extLst>
          </p:cNvPr>
          <p:cNvSpPr txBox="1"/>
          <p:nvPr/>
        </p:nvSpPr>
        <p:spPr>
          <a:xfrm>
            <a:off x="152400" y="1143000"/>
            <a:ext cx="32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B0F0"/>
                </a:solidFill>
              </a:rPr>
              <a:t>3.1 USER MANAGEMENT</a:t>
            </a:r>
          </a:p>
        </p:txBody>
      </p:sp>
      <p:pic>
        <p:nvPicPr>
          <p:cNvPr id="4" name="Hình ảnh 3" descr="Ảnh có chứa tường, ảnh chụp màn hình, trong nhà, màn hình&#10;&#10;Mô tả được tạo tự động">
            <a:extLst>
              <a:ext uri="{FF2B5EF4-FFF2-40B4-BE49-F238E27FC236}">
                <a16:creationId xmlns:a16="http://schemas.microsoft.com/office/drawing/2014/main" id="{2B54CC65-1F7C-4446-9D99-6D61E8E6CB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369" y="1543110"/>
            <a:ext cx="7603262" cy="4476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506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FUNCTION LIST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0" y="6019800"/>
            <a:ext cx="9144000" cy="609600"/>
          </a:xfrm>
        </p:spPr>
        <p:txBody>
          <a:bodyPr/>
          <a:lstStyle/>
          <a:p>
            <a:pPr marL="0" indent="0" algn="ctr">
              <a:buNone/>
            </a:pPr>
            <a:r>
              <a:rPr lang="en-US" sz="2000" dirty="0">
                <a:solidFill>
                  <a:schemeClr val="tx1"/>
                </a:solidFill>
              </a:rPr>
              <a:t>ADMIN REGISTER USER</a:t>
            </a:r>
          </a:p>
        </p:txBody>
      </p:sp>
      <p:pic>
        <p:nvPicPr>
          <p:cNvPr id="4" name="Hình ảnh 3" descr="Ảnh có chứa ảnh chụp màn hình&#10;&#10;Mô tả được tạo tự động">
            <a:extLst>
              <a:ext uri="{FF2B5EF4-FFF2-40B4-BE49-F238E27FC236}">
                <a16:creationId xmlns:a16="http://schemas.microsoft.com/office/drawing/2014/main" id="{14DAA903-B82D-4F9E-89F0-2A9EE87763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1" y="1600200"/>
            <a:ext cx="4190999" cy="4419600"/>
          </a:xfrm>
          <a:prstGeom prst="rect">
            <a:avLst/>
          </a:prstGeom>
        </p:spPr>
      </p:pic>
      <p:pic>
        <p:nvPicPr>
          <p:cNvPr id="9" name="Hình ảnh 8" descr="Ảnh có chứa ảnh chụp màn hình, màn hình&#10;&#10;Mô tả được tạo tự động">
            <a:extLst>
              <a:ext uri="{FF2B5EF4-FFF2-40B4-BE49-F238E27FC236}">
                <a16:creationId xmlns:a16="http://schemas.microsoft.com/office/drawing/2014/main" id="{B054D6F8-666C-44CA-8D44-46E45C125E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1600200"/>
            <a:ext cx="4495799" cy="4419600"/>
          </a:xfrm>
          <a:prstGeom prst="rect">
            <a:avLst/>
          </a:prstGeom>
        </p:spPr>
      </p:pic>
      <p:sp>
        <p:nvSpPr>
          <p:cNvPr id="11" name="Hộp Văn bản 10">
            <a:extLst>
              <a:ext uri="{FF2B5EF4-FFF2-40B4-BE49-F238E27FC236}">
                <a16:creationId xmlns:a16="http://schemas.microsoft.com/office/drawing/2014/main" id="{9DF9D339-C313-40E8-AFCB-0C5FC3EEF7FB}"/>
              </a:ext>
            </a:extLst>
          </p:cNvPr>
          <p:cNvSpPr txBox="1"/>
          <p:nvPr/>
        </p:nvSpPr>
        <p:spPr>
          <a:xfrm>
            <a:off x="152400" y="1143000"/>
            <a:ext cx="32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B0F0"/>
                </a:solidFill>
              </a:rPr>
              <a:t>3.1 USER MANAGEMENT</a:t>
            </a:r>
          </a:p>
        </p:txBody>
      </p:sp>
    </p:spTree>
    <p:extLst>
      <p:ext uri="{BB962C8B-B14F-4D97-AF65-F5344CB8AC3E}">
        <p14:creationId xmlns:p14="http://schemas.microsoft.com/office/powerpoint/2010/main" val="1464284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FUNCTION LIST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0" y="6019800"/>
            <a:ext cx="9144000" cy="609600"/>
          </a:xfrm>
        </p:spPr>
        <p:txBody>
          <a:bodyPr/>
          <a:lstStyle/>
          <a:p>
            <a:pPr marL="0" indent="0" algn="ctr">
              <a:buNone/>
            </a:pPr>
            <a:r>
              <a:rPr lang="en-US" sz="2000" dirty="0">
                <a:solidFill>
                  <a:schemeClr val="tx1"/>
                </a:solidFill>
              </a:rPr>
              <a:t>INDEX</a:t>
            </a:r>
          </a:p>
        </p:txBody>
      </p:sp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2248B63E-4EC7-4CCF-AA39-C9070ED688FC}"/>
              </a:ext>
            </a:extLst>
          </p:cNvPr>
          <p:cNvSpPr txBox="1"/>
          <p:nvPr/>
        </p:nvSpPr>
        <p:spPr>
          <a:xfrm>
            <a:off x="152400" y="1143000"/>
            <a:ext cx="6096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B0F0"/>
                </a:solidFill>
              </a:rPr>
              <a:t>3.2 PUBLISHINGHOUSE MANAGEMENT </a:t>
            </a:r>
          </a:p>
        </p:txBody>
      </p:sp>
      <p:pic>
        <p:nvPicPr>
          <p:cNvPr id="6" name="Hình ảnh 5" descr="Ảnh có chứa ảnh chụp màn hình, trong nhà, tường, màn hình&#10;&#10;Mô tả được tạo tự động">
            <a:extLst>
              <a:ext uri="{FF2B5EF4-FFF2-40B4-BE49-F238E27FC236}">
                <a16:creationId xmlns:a16="http://schemas.microsoft.com/office/drawing/2014/main" id="{94028984-6581-491B-BBF4-E80857EA8C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543110"/>
            <a:ext cx="7086600" cy="4476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523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FUNCTION LIST</a:t>
            </a:r>
          </a:p>
        </p:txBody>
      </p:sp>
      <p:sp>
        <p:nvSpPr>
          <p:cNvPr id="7" name="Hộp Văn bản 6">
            <a:extLst>
              <a:ext uri="{FF2B5EF4-FFF2-40B4-BE49-F238E27FC236}">
                <a16:creationId xmlns:a16="http://schemas.microsoft.com/office/drawing/2014/main" id="{9C407E76-BCF0-4CDB-8186-20455BB09FFE}"/>
              </a:ext>
            </a:extLst>
          </p:cNvPr>
          <p:cNvSpPr txBox="1"/>
          <p:nvPr/>
        </p:nvSpPr>
        <p:spPr>
          <a:xfrm>
            <a:off x="152400" y="1143000"/>
            <a:ext cx="6096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B0F0"/>
                </a:solidFill>
              </a:rPr>
              <a:t>3.2 PUBLISHINGHOUSE MANAGEMENT </a:t>
            </a:r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F08D87A4-7B3C-4D2E-89D1-6D25747BC4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6019800"/>
            <a:ext cx="9144000" cy="609600"/>
          </a:xfrm>
        </p:spPr>
        <p:txBody>
          <a:bodyPr/>
          <a:lstStyle/>
          <a:p>
            <a:pPr marL="0" indent="0" algn="ctr">
              <a:buNone/>
            </a:pPr>
            <a:r>
              <a:rPr lang="en-US" sz="2000" dirty="0">
                <a:solidFill>
                  <a:schemeClr val="tx1"/>
                </a:solidFill>
              </a:rPr>
              <a:t>LIST PUBLISHING HOUSE</a:t>
            </a:r>
          </a:p>
        </p:txBody>
      </p:sp>
      <p:pic>
        <p:nvPicPr>
          <p:cNvPr id="11" name="Hình ảnh 10" descr="Ảnh có chứa trong nhà, tường, ảnh chụp màn hình&#10;&#10;Mô tả được tạo tự động">
            <a:extLst>
              <a:ext uri="{FF2B5EF4-FFF2-40B4-BE49-F238E27FC236}">
                <a16:creationId xmlns:a16="http://schemas.microsoft.com/office/drawing/2014/main" id="{C9612F62-04FB-4410-A77D-6E00B0CA1C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619310"/>
            <a:ext cx="7315200" cy="4400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96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FUNCTION LIST</a:t>
            </a:r>
          </a:p>
        </p:txBody>
      </p:sp>
      <p:sp>
        <p:nvSpPr>
          <p:cNvPr id="7" name="Hộp Văn bản 6">
            <a:extLst>
              <a:ext uri="{FF2B5EF4-FFF2-40B4-BE49-F238E27FC236}">
                <a16:creationId xmlns:a16="http://schemas.microsoft.com/office/drawing/2014/main" id="{9C407E76-BCF0-4CDB-8186-20455BB09FFE}"/>
              </a:ext>
            </a:extLst>
          </p:cNvPr>
          <p:cNvSpPr txBox="1"/>
          <p:nvPr/>
        </p:nvSpPr>
        <p:spPr>
          <a:xfrm>
            <a:off x="152400" y="1143000"/>
            <a:ext cx="6096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B0F0"/>
                </a:solidFill>
              </a:rPr>
              <a:t>3.2 PUBLISHINGHOUSE MANAGEMENT </a:t>
            </a:r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F08D87A4-7B3C-4D2E-89D1-6D25747BC4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6019800"/>
            <a:ext cx="9144000" cy="609600"/>
          </a:xfrm>
        </p:spPr>
        <p:txBody>
          <a:bodyPr/>
          <a:lstStyle/>
          <a:p>
            <a:pPr marL="0" indent="0" algn="ctr">
              <a:buNone/>
            </a:pPr>
            <a:r>
              <a:rPr lang="en-US" sz="2000" dirty="0">
                <a:solidFill>
                  <a:schemeClr val="tx1"/>
                </a:solidFill>
              </a:rPr>
              <a:t>ADD PUBLISHING HOUSE</a:t>
            </a:r>
          </a:p>
        </p:txBody>
      </p:sp>
      <p:pic>
        <p:nvPicPr>
          <p:cNvPr id="4" name="Hình ảnh 3" descr="Ảnh có chứa ảnh chụp màn hình, tường, màn hình&#10;&#10;Mô tả được tạo tự động">
            <a:extLst>
              <a:ext uri="{FF2B5EF4-FFF2-40B4-BE49-F238E27FC236}">
                <a16:creationId xmlns:a16="http://schemas.microsoft.com/office/drawing/2014/main" id="{53EC5C98-0259-4CEA-A6DE-C674366629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584" y="1619310"/>
            <a:ext cx="7650832" cy="4324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728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FUNCTION LIST</a:t>
            </a:r>
          </a:p>
        </p:txBody>
      </p:sp>
      <p:sp>
        <p:nvSpPr>
          <p:cNvPr id="7" name="Hộp Văn bản 6">
            <a:extLst>
              <a:ext uri="{FF2B5EF4-FFF2-40B4-BE49-F238E27FC236}">
                <a16:creationId xmlns:a16="http://schemas.microsoft.com/office/drawing/2014/main" id="{9C407E76-BCF0-4CDB-8186-20455BB09FFE}"/>
              </a:ext>
            </a:extLst>
          </p:cNvPr>
          <p:cNvSpPr txBox="1"/>
          <p:nvPr/>
        </p:nvSpPr>
        <p:spPr>
          <a:xfrm>
            <a:off x="152400" y="1143000"/>
            <a:ext cx="6096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B0F0"/>
                </a:solidFill>
              </a:rPr>
              <a:t>3.3 CATEGORY MANAGEMENT </a:t>
            </a:r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F08D87A4-7B3C-4D2E-89D1-6D25747BC4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6019800"/>
            <a:ext cx="9144000" cy="609600"/>
          </a:xfrm>
        </p:spPr>
        <p:txBody>
          <a:bodyPr/>
          <a:lstStyle/>
          <a:p>
            <a:pPr marL="0" indent="0" algn="ctr">
              <a:buNone/>
            </a:pPr>
            <a:r>
              <a:rPr lang="en-US" sz="2000" dirty="0">
                <a:solidFill>
                  <a:schemeClr val="tx1"/>
                </a:solidFill>
              </a:rPr>
              <a:t>LIST CATEGORIES</a:t>
            </a:r>
          </a:p>
        </p:txBody>
      </p:sp>
      <p:pic>
        <p:nvPicPr>
          <p:cNvPr id="5" name="Hình ảnh 4" descr="Ảnh có chứa tường, ảnh chụp màn hình, màn hình, trong nhà&#10;&#10;Mô tả được tạo tự động">
            <a:extLst>
              <a:ext uri="{FF2B5EF4-FFF2-40B4-BE49-F238E27FC236}">
                <a16:creationId xmlns:a16="http://schemas.microsoft.com/office/drawing/2014/main" id="{3DE12122-5842-472D-B688-9E9090D557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386" y="1543110"/>
            <a:ext cx="7499227" cy="4476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700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FUNCTION LIST</a:t>
            </a:r>
          </a:p>
        </p:txBody>
      </p:sp>
      <p:sp>
        <p:nvSpPr>
          <p:cNvPr id="7" name="Hộp Văn bản 6">
            <a:extLst>
              <a:ext uri="{FF2B5EF4-FFF2-40B4-BE49-F238E27FC236}">
                <a16:creationId xmlns:a16="http://schemas.microsoft.com/office/drawing/2014/main" id="{9C407E76-BCF0-4CDB-8186-20455BB09FFE}"/>
              </a:ext>
            </a:extLst>
          </p:cNvPr>
          <p:cNvSpPr txBox="1"/>
          <p:nvPr/>
        </p:nvSpPr>
        <p:spPr>
          <a:xfrm>
            <a:off x="152400" y="1143000"/>
            <a:ext cx="6096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B0F0"/>
                </a:solidFill>
              </a:rPr>
              <a:t>3.3 CATEGORY MANAGEMENT </a:t>
            </a:r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F08D87A4-7B3C-4D2E-89D1-6D25747BC4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6019800"/>
            <a:ext cx="9144000" cy="609600"/>
          </a:xfrm>
        </p:spPr>
        <p:txBody>
          <a:bodyPr/>
          <a:lstStyle/>
          <a:p>
            <a:pPr marL="0" indent="0" algn="ctr">
              <a:buNone/>
            </a:pPr>
            <a:r>
              <a:rPr lang="en-US" sz="2000" dirty="0">
                <a:solidFill>
                  <a:schemeClr val="tx1"/>
                </a:solidFill>
              </a:rPr>
              <a:t>ADD PUBLISHING HOUSE</a:t>
            </a:r>
          </a:p>
        </p:txBody>
      </p:sp>
      <p:pic>
        <p:nvPicPr>
          <p:cNvPr id="4" name="Hình ảnh 3" descr="Ảnh có chứa ảnh chụp màn hình, trong nhà, màn hình, tường&#10;&#10;Mô tả được tạo tự động">
            <a:extLst>
              <a:ext uri="{FF2B5EF4-FFF2-40B4-BE49-F238E27FC236}">
                <a16:creationId xmlns:a16="http://schemas.microsoft.com/office/drawing/2014/main" id="{AEFEA091-8904-4F72-8B6B-34EBE1E000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657" y="1543110"/>
            <a:ext cx="7522686" cy="4476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375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FUNCTION LIST</a:t>
            </a:r>
          </a:p>
        </p:txBody>
      </p:sp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9FC53B0F-D68C-4DB1-A65C-3CD972D68B7B}"/>
              </a:ext>
            </a:extLst>
          </p:cNvPr>
          <p:cNvSpPr txBox="1"/>
          <p:nvPr/>
        </p:nvSpPr>
        <p:spPr>
          <a:xfrm>
            <a:off x="152400" y="1143000"/>
            <a:ext cx="6096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B0F0"/>
                </a:solidFill>
              </a:rPr>
              <a:t>3.4 BOOK MANAGEMENT </a:t>
            </a:r>
          </a:p>
        </p:txBody>
      </p:sp>
      <p:sp>
        <p:nvSpPr>
          <p:cNvPr id="6" name="Content Placeholder 6">
            <a:extLst>
              <a:ext uri="{FF2B5EF4-FFF2-40B4-BE49-F238E27FC236}">
                <a16:creationId xmlns:a16="http://schemas.microsoft.com/office/drawing/2014/main" id="{A4D6B5C2-7E60-4AA6-A270-570E058DB2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6019800"/>
            <a:ext cx="9144000" cy="609600"/>
          </a:xfrm>
        </p:spPr>
        <p:txBody>
          <a:bodyPr/>
          <a:lstStyle/>
          <a:p>
            <a:pPr marL="0" indent="0" algn="ctr">
              <a:buNone/>
            </a:pPr>
            <a:r>
              <a:rPr lang="en-US" sz="2000" dirty="0">
                <a:solidFill>
                  <a:schemeClr val="tx1"/>
                </a:solidFill>
              </a:rPr>
              <a:t>LIST BOOKS</a:t>
            </a:r>
          </a:p>
        </p:txBody>
      </p:sp>
      <p:pic>
        <p:nvPicPr>
          <p:cNvPr id="4" name="Hình ảnh 3" descr="Ảnh có chứa ảnh chụp màn hình, trong nhà, tường, màn hình&#10;&#10;Mô tả được tạo tự động">
            <a:extLst>
              <a:ext uri="{FF2B5EF4-FFF2-40B4-BE49-F238E27FC236}">
                <a16:creationId xmlns:a16="http://schemas.microsoft.com/office/drawing/2014/main" id="{E8840B00-F763-4A64-8A71-BB014F1F9F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369" y="1619310"/>
            <a:ext cx="7603262" cy="4324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449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FUNCTION LIST</a:t>
            </a:r>
          </a:p>
        </p:txBody>
      </p:sp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FEEAF55F-1B6B-4369-B6A5-FBF95A692BDF}"/>
              </a:ext>
            </a:extLst>
          </p:cNvPr>
          <p:cNvSpPr txBox="1"/>
          <p:nvPr/>
        </p:nvSpPr>
        <p:spPr>
          <a:xfrm>
            <a:off x="152400" y="1143000"/>
            <a:ext cx="6096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B0F0"/>
                </a:solidFill>
              </a:rPr>
              <a:t>3.4 BOOK MANAGEMENT 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B7946C4-8AED-44F0-ACF0-1564449B24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6019800"/>
            <a:ext cx="9144000" cy="609600"/>
          </a:xfrm>
        </p:spPr>
        <p:txBody>
          <a:bodyPr/>
          <a:lstStyle/>
          <a:p>
            <a:pPr marL="0" indent="0" algn="ctr">
              <a:buNone/>
            </a:pPr>
            <a:r>
              <a:rPr lang="en-US" sz="2000" dirty="0">
                <a:solidFill>
                  <a:schemeClr val="tx1"/>
                </a:solidFill>
              </a:rPr>
              <a:t>ADD BOOK</a:t>
            </a:r>
          </a:p>
        </p:txBody>
      </p:sp>
      <p:pic>
        <p:nvPicPr>
          <p:cNvPr id="4" name="Hình ảnh 3" descr="Ảnh có chứa ảnh chụp màn hình, trong nhà, tường&#10;&#10;Mô tả được tạo tự động">
            <a:extLst>
              <a:ext uri="{FF2B5EF4-FFF2-40B4-BE49-F238E27FC236}">
                <a16:creationId xmlns:a16="http://schemas.microsoft.com/office/drawing/2014/main" id="{5D52059B-627A-4D20-9BC7-6FAE0FECB1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120" y="1543110"/>
            <a:ext cx="7003760" cy="4476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41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FUNCTION LIST</a:t>
            </a:r>
          </a:p>
        </p:txBody>
      </p:sp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FEEAF55F-1B6B-4369-B6A5-FBF95A692BDF}"/>
              </a:ext>
            </a:extLst>
          </p:cNvPr>
          <p:cNvSpPr txBox="1"/>
          <p:nvPr/>
        </p:nvSpPr>
        <p:spPr>
          <a:xfrm>
            <a:off x="152400" y="1143000"/>
            <a:ext cx="6096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B0F0"/>
                </a:solidFill>
              </a:rPr>
              <a:t>3.4 BOOK MANAGEMENT 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B7946C4-8AED-44F0-ACF0-1564449B24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6019800"/>
            <a:ext cx="9144000" cy="609600"/>
          </a:xfrm>
        </p:spPr>
        <p:txBody>
          <a:bodyPr/>
          <a:lstStyle/>
          <a:p>
            <a:pPr marL="0" indent="0" algn="ctr">
              <a:buNone/>
            </a:pPr>
            <a:r>
              <a:rPr lang="en-US" sz="2000" dirty="0">
                <a:solidFill>
                  <a:schemeClr val="tx1"/>
                </a:solidFill>
              </a:rPr>
              <a:t>INFORMATION BOOK</a:t>
            </a:r>
          </a:p>
        </p:txBody>
      </p:sp>
      <p:pic>
        <p:nvPicPr>
          <p:cNvPr id="5" name="Hình ảnh 4" descr="Ảnh có chứa ảnh chụp màn hình, trong nhà, tường, màn hình&#10;&#10;Mô tả được tạo tự động">
            <a:extLst>
              <a:ext uri="{FF2B5EF4-FFF2-40B4-BE49-F238E27FC236}">
                <a16:creationId xmlns:a16="http://schemas.microsoft.com/office/drawing/2014/main" id="{335411C9-7E2B-4FA1-8A07-E6E0BECDBD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404" y="1543110"/>
            <a:ext cx="7611191" cy="4476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328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1.1 DESCRIPTION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Develop book store system, allowing users to choose according to their preferences.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These are indispensable functions to optimize usage time as well as book management.</a:t>
            </a:r>
          </a:p>
        </p:txBody>
      </p:sp>
    </p:spTree>
    <p:extLst>
      <p:ext uri="{BB962C8B-B14F-4D97-AF65-F5344CB8AC3E}">
        <p14:creationId xmlns:p14="http://schemas.microsoft.com/office/powerpoint/2010/main" val="2871869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FUNCTION LIST</a:t>
            </a:r>
          </a:p>
        </p:txBody>
      </p:sp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DC29076D-E1E6-4E73-BA42-994E0FD1382D}"/>
              </a:ext>
            </a:extLst>
          </p:cNvPr>
          <p:cNvSpPr txBox="1"/>
          <p:nvPr/>
        </p:nvSpPr>
        <p:spPr>
          <a:xfrm>
            <a:off x="152400" y="1143000"/>
            <a:ext cx="6096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B0F0"/>
                </a:solidFill>
              </a:rPr>
              <a:t>3.4 BOOK MANAGEMENT </a:t>
            </a:r>
          </a:p>
        </p:txBody>
      </p:sp>
      <p:pic>
        <p:nvPicPr>
          <p:cNvPr id="4" name="Hình ảnh 3" descr="Ảnh có chứa ảnh chụp màn hình, tường, trong nhà, màn hình&#10;&#10;Mô tả được tạo tự động">
            <a:extLst>
              <a:ext uri="{FF2B5EF4-FFF2-40B4-BE49-F238E27FC236}">
                <a16:creationId xmlns:a16="http://schemas.microsoft.com/office/drawing/2014/main" id="{3B1A6134-810E-4DDB-9F70-4B2B6324A4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543110"/>
            <a:ext cx="4343399" cy="4248090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C966D6-0129-4659-870A-91D82A694A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5962710"/>
            <a:ext cx="4572000" cy="609600"/>
          </a:xfrm>
        </p:spPr>
        <p:txBody>
          <a:bodyPr/>
          <a:lstStyle/>
          <a:p>
            <a:pPr marL="0" indent="0" algn="ctr">
              <a:buNone/>
            </a:pPr>
            <a:r>
              <a:rPr lang="en-US" sz="2000" dirty="0">
                <a:solidFill>
                  <a:schemeClr val="tx1"/>
                </a:solidFill>
              </a:rPr>
              <a:t>LIST BOOKS ADMIN</a:t>
            </a:r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38F1FC8E-8E6A-4149-BAEA-A6060A8BD81A}"/>
              </a:ext>
            </a:extLst>
          </p:cNvPr>
          <p:cNvSpPr txBox="1">
            <a:spLocks/>
          </p:cNvSpPr>
          <p:nvPr/>
        </p:nvSpPr>
        <p:spPr bwMode="gray">
          <a:xfrm>
            <a:off x="4114801" y="5962710"/>
            <a:ext cx="45720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Tx/>
              <a:buBlip>
                <a:blip r:embed="rId3"/>
              </a:buBlip>
              <a:defRPr sz="3200" kern="1200">
                <a:solidFill>
                  <a:srgbClr val="3399FF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>
                  <a:lumMod val="50000"/>
                </a:schemeClr>
              </a:buClr>
              <a:buFont typeface="Wingdings" pitchFamily="2" charset="2"/>
              <a:buChar char="§"/>
              <a:defRPr sz="28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85000"/>
              <a:buFont typeface="Courier New" pitchFamily="49" charset="0"/>
              <a:buChar char="o"/>
              <a:defRPr sz="2400" kern="12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000" kern="12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Tx/>
              <a:buNone/>
            </a:pPr>
            <a:r>
              <a:rPr lang="en-US" sz="2000" dirty="0">
                <a:solidFill>
                  <a:schemeClr val="tx1"/>
                </a:solidFill>
              </a:rPr>
              <a:t>LIST BOOKS USER</a:t>
            </a:r>
          </a:p>
        </p:txBody>
      </p:sp>
      <p:pic>
        <p:nvPicPr>
          <p:cNvPr id="13" name="Hình ảnh 12" descr="Ảnh có chứa ảnh chụp màn hình, tường, trong nhà, màn hình&#10;&#10;Mô tả được tạo tự động">
            <a:extLst>
              <a:ext uri="{FF2B5EF4-FFF2-40B4-BE49-F238E27FC236}">
                <a16:creationId xmlns:a16="http://schemas.microsoft.com/office/drawing/2014/main" id="{EDC2AA83-3198-4928-9554-56E14F4261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543110"/>
            <a:ext cx="4343399" cy="4248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369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FUNCTION LIST</a:t>
            </a:r>
          </a:p>
        </p:txBody>
      </p:sp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DC29076D-E1E6-4E73-BA42-994E0FD1382D}"/>
              </a:ext>
            </a:extLst>
          </p:cNvPr>
          <p:cNvSpPr txBox="1"/>
          <p:nvPr/>
        </p:nvSpPr>
        <p:spPr>
          <a:xfrm>
            <a:off x="152400" y="1143000"/>
            <a:ext cx="6096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B0F0"/>
                </a:solidFill>
              </a:rPr>
              <a:t>3.4 BOOK MANAGEMENT 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C966D6-0129-4659-870A-91D82A694A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5962710"/>
            <a:ext cx="9144000" cy="609600"/>
          </a:xfrm>
        </p:spPr>
        <p:txBody>
          <a:bodyPr/>
          <a:lstStyle/>
          <a:p>
            <a:pPr marL="0" indent="0" algn="ctr">
              <a:buNone/>
            </a:pPr>
            <a:r>
              <a:rPr lang="en-US" sz="2000">
                <a:solidFill>
                  <a:schemeClr val="tx1"/>
                </a:solidFill>
              </a:rPr>
              <a:t>EDIT </a:t>
            </a:r>
            <a:r>
              <a:rPr lang="en-US" sz="2000" dirty="0">
                <a:solidFill>
                  <a:schemeClr val="tx1"/>
                </a:solidFill>
              </a:rPr>
              <a:t>BOOKS</a:t>
            </a:r>
          </a:p>
        </p:txBody>
      </p:sp>
      <p:pic>
        <p:nvPicPr>
          <p:cNvPr id="4" name="Hình ảnh 3" descr="Ảnh có chứa ảnh chụp màn hình, màn hình, tường, trong nhà&#10;&#10;Mô tả được tạo tự động">
            <a:extLst>
              <a:ext uri="{FF2B5EF4-FFF2-40B4-BE49-F238E27FC236}">
                <a16:creationId xmlns:a16="http://schemas.microsoft.com/office/drawing/2014/main" id="{2CF3E6D5-DE0D-48E7-AF75-06B2F7EC2F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832" y="1543110"/>
            <a:ext cx="7018336" cy="4324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213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hỗ dành sẵn cho Nội dung 3">
            <a:extLst>
              <a:ext uri="{FF2B5EF4-FFF2-40B4-BE49-F238E27FC236}">
                <a16:creationId xmlns:a16="http://schemas.microsoft.com/office/drawing/2014/main" id="{D0BE4C75-638C-4940-9E5C-E723C56CB5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599639"/>
            <a:ext cx="8229600" cy="2230221"/>
          </a:xfrm>
        </p:spPr>
      </p:pic>
    </p:spTree>
    <p:extLst>
      <p:ext uri="{BB962C8B-B14F-4D97-AF65-F5344CB8AC3E}">
        <p14:creationId xmlns:p14="http://schemas.microsoft.com/office/powerpoint/2010/main" val="3839846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1.2 SUPPORTING TOOL</a:t>
            </a:r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7024152"/>
              </p:ext>
            </p:extLst>
          </p:nvPr>
        </p:nvGraphicFramePr>
        <p:xfrm>
          <a:off x="1143000" y="2209800"/>
          <a:ext cx="6096000" cy="291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557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820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DEVELOPING</a:t>
                      </a:r>
                      <a:r>
                        <a:rPr lang="en-US" baseline="0" dirty="0">
                          <a:solidFill>
                            <a:schemeClr val="tx1"/>
                          </a:solidFill>
                        </a:rPr>
                        <a:t> SOFTWARE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baseline="0" dirty="0">
                          <a:solidFill>
                            <a:schemeClr val="tx1"/>
                          </a:solidFill>
                        </a:rPr>
                        <a:t>Eclipse-Spring Tool Suite 4, Apache Tomcat 9, MySQL</a:t>
                      </a:r>
                      <a:r>
                        <a:rPr lang="en-US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GitHub, JDK 12.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FRONT - END LANGUAGE FRAMEWORK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HTML5, CSS3, JavaScript, 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JQuery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 Bootstrap3, 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Thymeleaf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BACK - END LANGUAGE FRAMEWORK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Java, spring ORM, spring AOP, spring MVC, spring CORE,</a:t>
                      </a:r>
                      <a:r>
                        <a:rPr lang="en-US" baseline="0" dirty="0"/>
                        <a:t> H</a:t>
                      </a:r>
                      <a:r>
                        <a:rPr lang="en-US" dirty="0"/>
                        <a:t>ibernate, 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Spring Data repository</a:t>
                      </a:r>
                      <a:r>
                        <a:rPr lang="en-US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17663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ARCHITECTURE OVERVIEW</a:t>
            </a:r>
          </a:p>
        </p:txBody>
      </p:sp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2AF95062-CAA5-4654-8483-1E27737988D6}"/>
              </a:ext>
            </a:extLst>
          </p:cNvPr>
          <p:cNvSpPr txBox="1"/>
          <p:nvPr/>
        </p:nvSpPr>
        <p:spPr>
          <a:xfrm>
            <a:off x="1523999" y="5956792"/>
            <a:ext cx="609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MVC MODEL</a:t>
            </a:r>
          </a:p>
        </p:txBody>
      </p:sp>
      <p:pic>
        <p:nvPicPr>
          <p:cNvPr id="7" name="Chỗ dành sẵn cho Nội dung 6" descr="Ảnh có chứa ảnh chụp màn hình&#10;&#10;Mô tả được tạo tự động">
            <a:extLst>
              <a:ext uri="{FF2B5EF4-FFF2-40B4-BE49-F238E27FC236}">
                <a16:creationId xmlns:a16="http://schemas.microsoft.com/office/drawing/2014/main" id="{46DC97CE-2A31-49A5-88CB-F039C271F8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535241"/>
            <a:ext cx="7162799" cy="4359018"/>
          </a:xfrm>
        </p:spPr>
      </p:pic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C512E10B-06BD-4C41-9630-F854114A345B}"/>
              </a:ext>
            </a:extLst>
          </p:cNvPr>
          <p:cNvSpPr txBox="1"/>
          <p:nvPr/>
        </p:nvSpPr>
        <p:spPr>
          <a:xfrm>
            <a:off x="152400" y="1143000"/>
            <a:ext cx="3124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B0F0"/>
                </a:solidFill>
              </a:rPr>
              <a:t>2.1 SPRING MVC</a:t>
            </a:r>
          </a:p>
        </p:txBody>
      </p:sp>
    </p:spTree>
    <p:extLst>
      <p:ext uri="{BB962C8B-B14F-4D97-AF65-F5344CB8AC3E}">
        <p14:creationId xmlns:p14="http://schemas.microsoft.com/office/powerpoint/2010/main" val="1768296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ARCHITECTURE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5800724"/>
            <a:ext cx="7696200" cy="447676"/>
          </a:xfrm>
        </p:spPr>
        <p:txBody>
          <a:bodyPr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CONFIGURING THE DATABASE</a:t>
            </a:r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6257925"/>
            <a:ext cx="1514475" cy="52387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6181725"/>
            <a:ext cx="1514475" cy="523875"/>
          </a:xfrm>
          <a:prstGeom prst="rect">
            <a:avLst/>
          </a:prstGeom>
        </p:spPr>
      </p:pic>
      <p:pic>
        <p:nvPicPr>
          <p:cNvPr id="6" name="Hình ảnh 5" descr="Ảnh có chứa ảnh chụp màn hình&#10;&#10;Mô tả được tạo tự động">
            <a:extLst>
              <a:ext uri="{FF2B5EF4-FFF2-40B4-BE49-F238E27FC236}">
                <a16:creationId xmlns:a16="http://schemas.microsoft.com/office/drawing/2014/main" id="{A6226366-B096-4118-8ABF-4BB4238104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454131"/>
            <a:ext cx="8839200" cy="4327484"/>
          </a:xfrm>
          <a:prstGeom prst="rect">
            <a:avLst/>
          </a:prstGeom>
        </p:spPr>
      </p:pic>
      <p:sp>
        <p:nvSpPr>
          <p:cNvPr id="9" name="Hộp Văn bản 8">
            <a:extLst>
              <a:ext uri="{FF2B5EF4-FFF2-40B4-BE49-F238E27FC236}">
                <a16:creationId xmlns:a16="http://schemas.microsoft.com/office/drawing/2014/main" id="{33B80E62-93C9-456F-84C3-A9147735A840}"/>
              </a:ext>
            </a:extLst>
          </p:cNvPr>
          <p:cNvSpPr txBox="1"/>
          <p:nvPr/>
        </p:nvSpPr>
        <p:spPr>
          <a:xfrm>
            <a:off x="152400" y="1143000"/>
            <a:ext cx="381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B0F0"/>
                </a:solidFill>
              </a:rPr>
              <a:t>3.1 OVERVIEW DATABASE</a:t>
            </a:r>
          </a:p>
        </p:txBody>
      </p:sp>
    </p:spTree>
    <p:extLst>
      <p:ext uri="{BB962C8B-B14F-4D97-AF65-F5344CB8AC3E}">
        <p14:creationId xmlns:p14="http://schemas.microsoft.com/office/powerpoint/2010/main" val="3168387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FUNCTION LIST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0" y="6019800"/>
            <a:ext cx="9144000" cy="609600"/>
          </a:xfrm>
        </p:spPr>
        <p:txBody>
          <a:bodyPr/>
          <a:lstStyle/>
          <a:p>
            <a:pPr marL="0" indent="0" algn="ctr">
              <a:buNone/>
            </a:pPr>
            <a:r>
              <a:rPr lang="en-US" sz="2000" dirty="0">
                <a:solidFill>
                  <a:schemeClr val="tx1"/>
                </a:solidFill>
              </a:rPr>
              <a:t>INDEX</a:t>
            </a:r>
          </a:p>
        </p:txBody>
      </p:sp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2248B63E-4EC7-4CCF-AA39-C9070ED688FC}"/>
              </a:ext>
            </a:extLst>
          </p:cNvPr>
          <p:cNvSpPr txBox="1"/>
          <p:nvPr/>
        </p:nvSpPr>
        <p:spPr>
          <a:xfrm>
            <a:off x="152400" y="1143000"/>
            <a:ext cx="32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B0F0"/>
                </a:solidFill>
              </a:rPr>
              <a:t>3.1 USER MANAGEMENT</a:t>
            </a:r>
          </a:p>
        </p:txBody>
      </p:sp>
      <p:pic>
        <p:nvPicPr>
          <p:cNvPr id="6" name="Hình ảnh 5" descr="Ảnh có chứa ảnh chụp màn hình, trong nhà, tường, màn hình&#10;&#10;Mô tả được tạo tự động">
            <a:extLst>
              <a:ext uri="{FF2B5EF4-FFF2-40B4-BE49-F238E27FC236}">
                <a16:creationId xmlns:a16="http://schemas.microsoft.com/office/drawing/2014/main" id="{EAA9A2B8-D280-4039-9E56-AD31654DF6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543110"/>
            <a:ext cx="7086600" cy="4476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126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FUNCTION LIST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0" y="6019800"/>
            <a:ext cx="9144000" cy="609600"/>
          </a:xfrm>
        </p:spPr>
        <p:txBody>
          <a:bodyPr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LOGIN</a:t>
            </a:r>
          </a:p>
        </p:txBody>
      </p:sp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DA0D5E8B-FFD0-45CA-BD00-FC17D443E8CC}"/>
              </a:ext>
            </a:extLst>
          </p:cNvPr>
          <p:cNvSpPr txBox="1"/>
          <p:nvPr/>
        </p:nvSpPr>
        <p:spPr>
          <a:xfrm>
            <a:off x="152400" y="1143000"/>
            <a:ext cx="32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B0F0"/>
                </a:solidFill>
              </a:rPr>
              <a:t>3.1 USER MANAGEMENT</a:t>
            </a:r>
          </a:p>
        </p:txBody>
      </p:sp>
      <p:pic>
        <p:nvPicPr>
          <p:cNvPr id="4" name="Hình ảnh 3" descr="Ảnh có chứa ảnh chụp màn hình, màn hình, trong nhà, tường&#10;&#10;Mô tả được tạo tự động">
            <a:extLst>
              <a:ext uri="{FF2B5EF4-FFF2-40B4-BE49-F238E27FC236}">
                <a16:creationId xmlns:a16="http://schemas.microsoft.com/office/drawing/2014/main" id="{36E39191-FADB-46D6-9836-F5E797F004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43110"/>
            <a:ext cx="7543800" cy="4476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297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FUNCTION LIST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0" y="6019800"/>
            <a:ext cx="9144000" cy="609600"/>
          </a:xfrm>
        </p:spPr>
        <p:txBody>
          <a:bodyPr/>
          <a:lstStyle/>
          <a:p>
            <a:pPr marL="0" indent="0" algn="ctr">
              <a:buNone/>
            </a:pPr>
            <a:r>
              <a:rPr lang="en-US" sz="2000" dirty="0">
                <a:solidFill>
                  <a:schemeClr val="tx1"/>
                </a:solidFill>
              </a:rPr>
              <a:t>REGISTRATION</a:t>
            </a:r>
          </a:p>
        </p:txBody>
      </p:sp>
      <p:sp>
        <p:nvSpPr>
          <p:cNvPr id="9" name="Hộp Văn bản 8">
            <a:extLst>
              <a:ext uri="{FF2B5EF4-FFF2-40B4-BE49-F238E27FC236}">
                <a16:creationId xmlns:a16="http://schemas.microsoft.com/office/drawing/2014/main" id="{8A4AC8E1-1F46-49A4-9841-17C7A59B4039}"/>
              </a:ext>
            </a:extLst>
          </p:cNvPr>
          <p:cNvSpPr txBox="1"/>
          <p:nvPr/>
        </p:nvSpPr>
        <p:spPr>
          <a:xfrm>
            <a:off x="152400" y="1143000"/>
            <a:ext cx="32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B0F0"/>
                </a:solidFill>
              </a:rPr>
              <a:t>3.1 USER MANAGEMENT</a:t>
            </a:r>
          </a:p>
        </p:txBody>
      </p:sp>
      <p:pic>
        <p:nvPicPr>
          <p:cNvPr id="4" name="Hình ảnh 3" descr="Ảnh có chứa con đường, ảnh chụp màn hình&#10;&#10;Mô tả được tạo tự động">
            <a:extLst>
              <a:ext uri="{FF2B5EF4-FFF2-40B4-BE49-F238E27FC236}">
                <a16:creationId xmlns:a16="http://schemas.microsoft.com/office/drawing/2014/main" id="{9D405AE1-F78F-4288-964E-BCB760BC7F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994" y="1543110"/>
            <a:ext cx="4323806" cy="4463627"/>
          </a:xfrm>
          <a:prstGeom prst="rect">
            <a:avLst/>
          </a:prstGeom>
        </p:spPr>
      </p:pic>
      <p:pic>
        <p:nvPicPr>
          <p:cNvPr id="6" name="Hình ảnh 5" descr="Ảnh có chứa ảnh chụp màn hình, màn hình&#10;&#10;Mô tả được tạo tự động">
            <a:extLst>
              <a:ext uri="{FF2B5EF4-FFF2-40B4-BE49-F238E27FC236}">
                <a16:creationId xmlns:a16="http://schemas.microsoft.com/office/drawing/2014/main" id="{DF91E571-12C6-42F2-908D-85EEEAD495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1" y="1543110"/>
            <a:ext cx="4343399" cy="4463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947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heme1">
  <a:themeElements>
    <a:clrScheme name="Office Theme 1">
      <a:dk1>
        <a:srgbClr val="000000"/>
      </a:dk1>
      <a:lt1>
        <a:srgbClr val="FFFFFF"/>
      </a:lt1>
      <a:dk2>
        <a:srgbClr val="003366"/>
      </a:dk2>
      <a:lt2>
        <a:srgbClr val="808080"/>
      </a:lt2>
      <a:accent1>
        <a:srgbClr val="69BCE5"/>
      </a:accent1>
      <a:accent2>
        <a:srgbClr val="9ECC4C"/>
      </a:accent2>
      <a:accent3>
        <a:srgbClr val="FFFFFF"/>
      </a:accent3>
      <a:accent4>
        <a:srgbClr val="000000"/>
      </a:accent4>
      <a:accent5>
        <a:srgbClr val="B9DAF0"/>
      </a:accent5>
      <a:accent6>
        <a:srgbClr val="8FB944"/>
      </a:accent6>
      <a:hlink>
        <a:srgbClr val="FCBB04"/>
      </a:hlink>
      <a:folHlink>
        <a:srgbClr val="DE4E4E"/>
      </a:folHlink>
    </a:clrScheme>
    <a:fontScheme name="Office Them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3366"/>
        </a:dk2>
        <a:lt2>
          <a:srgbClr val="808080"/>
        </a:lt2>
        <a:accent1>
          <a:srgbClr val="69BCE5"/>
        </a:accent1>
        <a:accent2>
          <a:srgbClr val="9ECC4C"/>
        </a:accent2>
        <a:accent3>
          <a:srgbClr val="FFFFFF"/>
        </a:accent3>
        <a:accent4>
          <a:srgbClr val="000000"/>
        </a:accent4>
        <a:accent5>
          <a:srgbClr val="B9DAF0"/>
        </a:accent5>
        <a:accent6>
          <a:srgbClr val="8FB944"/>
        </a:accent6>
        <a:hlink>
          <a:srgbClr val="FCBB04"/>
        </a:hlink>
        <a:folHlink>
          <a:srgbClr val="DE4E4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3B296D"/>
        </a:dk2>
        <a:lt2>
          <a:srgbClr val="808080"/>
        </a:lt2>
        <a:accent1>
          <a:srgbClr val="C0BEE8"/>
        </a:accent1>
        <a:accent2>
          <a:srgbClr val="95D1DF"/>
        </a:accent2>
        <a:accent3>
          <a:srgbClr val="FFFFFF"/>
        </a:accent3>
        <a:accent4>
          <a:srgbClr val="000000"/>
        </a:accent4>
        <a:accent5>
          <a:srgbClr val="DCDBF2"/>
        </a:accent5>
        <a:accent6>
          <a:srgbClr val="87BDCA"/>
        </a:accent6>
        <a:hlink>
          <a:srgbClr val="A1D57D"/>
        </a:hlink>
        <a:folHlink>
          <a:srgbClr val="F4A53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FF"/>
        </a:lt1>
        <a:dk2>
          <a:srgbClr val="1E604A"/>
        </a:dk2>
        <a:lt2>
          <a:srgbClr val="808080"/>
        </a:lt2>
        <a:accent1>
          <a:srgbClr val="94C899"/>
        </a:accent1>
        <a:accent2>
          <a:srgbClr val="7CC6CE"/>
        </a:accent2>
        <a:accent3>
          <a:srgbClr val="FFFFFF"/>
        </a:accent3>
        <a:accent4>
          <a:srgbClr val="000000"/>
        </a:accent4>
        <a:accent5>
          <a:srgbClr val="C8E0CA"/>
        </a:accent5>
        <a:accent6>
          <a:srgbClr val="70B3BA"/>
        </a:accent6>
        <a:hlink>
          <a:srgbClr val="C5C567"/>
        </a:hlink>
        <a:folHlink>
          <a:srgbClr val="87B2E1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2872</TotalTime>
  <Words>385</Words>
  <Application>Microsoft Office PowerPoint</Application>
  <PresentationFormat>Trình chiếu Trên màn hình (4:3)</PresentationFormat>
  <Paragraphs>126</Paragraphs>
  <Slides>32</Slides>
  <Notes>7</Notes>
  <HiddenSlides>0</HiddenSlides>
  <MMClips>0</MMClips>
  <ScaleCrop>false</ScaleCrop>
  <HeadingPairs>
    <vt:vector size="6" baseType="variant">
      <vt:variant>
        <vt:lpstr>Phông được Dùng</vt:lpstr>
      </vt:variant>
      <vt:variant>
        <vt:i4>5</vt:i4>
      </vt:variant>
      <vt:variant>
        <vt:lpstr>Chủ đề</vt:lpstr>
      </vt:variant>
      <vt:variant>
        <vt:i4>1</vt:i4>
      </vt:variant>
      <vt:variant>
        <vt:lpstr>Tiêu đề Bản chiếu</vt:lpstr>
      </vt:variant>
      <vt:variant>
        <vt:i4>32</vt:i4>
      </vt:variant>
    </vt:vector>
  </HeadingPairs>
  <TitlesOfParts>
    <vt:vector size="38" baseType="lpstr">
      <vt:lpstr>Arial</vt:lpstr>
      <vt:lpstr>Arial Narrow</vt:lpstr>
      <vt:lpstr>Calibri</vt:lpstr>
      <vt:lpstr>Courier New</vt:lpstr>
      <vt:lpstr>Wingdings</vt:lpstr>
      <vt:lpstr>Theme1</vt:lpstr>
      <vt:lpstr>PROJECT  BOOKSTORE</vt:lpstr>
      <vt:lpstr>CONTENTS</vt:lpstr>
      <vt:lpstr>1. OVERVIEW</vt:lpstr>
      <vt:lpstr>1. OVERVIEW</vt:lpstr>
      <vt:lpstr>2. ARCHITECTURE OVERVIEW</vt:lpstr>
      <vt:lpstr>2. ARCHITECTURE OVERVIEW</vt:lpstr>
      <vt:lpstr>3. FUNCTION LIST</vt:lpstr>
      <vt:lpstr>3. FUNCTION LIST</vt:lpstr>
      <vt:lpstr>3. FUNCTION LIST</vt:lpstr>
      <vt:lpstr>3. FUNCTION LIST</vt:lpstr>
      <vt:lpstr>3. FUNCTION LIST</vt:lpstr>
      <vt:lpstr>3. FUNCTION LIST</vt:lpstr>
      <vt:lpstr>3. FUNCTION LIST</vt:lpstr>
      <vt:lpstr>3. FUNCTION LIST</vt:lpstr>
      <vt:lpstr>3. FUNCTION LIST</vt:lpstr>
      <vt:lpstr>3. FUNCTION LIST</vt:lpstr>
      <vt:lpstr>3. FUNCTION LIST</vt:lpstr>
      <vt:lpstr>3. FUNCTION LIST</vt:lpstr>
      <vt:lpstr>3. FUNCTION LIST</vt:lpstr>
      <vt:lpstr>3. FUNCTION LIST</vt:lpstr>
      <vt:lpstr>3. FUNCTION LIST</vt:lpstr>
      <vt:lpstr>3. FUNCTION LIST</vt:lpstr>
      <vt:lpstr>3. FUNCTION LIST</vt:lpstr>
      <vt:lpstr>3. FUNCTION LIST</vt:lpstr>
      <vt:lpstr>3. FUNCTION LIST</vt:lpstr>
      <vt:lpstr>3. FUNCTION LIST</vt:lpstr>
      <vt:lpstr>3. FUNCTION LIST</vt:lpstr>
      <vt:lpstr>3. FUNCTION LIST</vt:lpstr>
      <vt:lpstr>3. FUNCTION LIST</vt:lpstr>
      <vt:lpstr>3. FUNCTION LIST</vt:lpstr>
      <vt:lpstr>3. FUNCTION LIST</vt:lpstr>
      <vt:lpstr>Bản trình bày PowerPoint</vt:lpstr>
    </vt:vector>
  </TitlesOfParts>
  <Company>CKK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PCPV</dc:creator>
  <cp:lastModifiedBy>phước Hoàng</cp:lastModifiedBy>
  <cp:revision>565</cp:revision>
  <dcterms:created xsi:type="dcterms:W3CDTF">2016-03-09T10:19:44Z</dcterms:created>
  <dcterms:modified xsi:type="dcterms:W3CDTF">2019-08-17T07:20:33Z</dcterms:modified>
</cp:coreProperties>
</file>